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464" r:id="rId2"/>
    <p:sldId id="466" r:id="rId3"/>
    <p:sldId id="492" r:id="rId4"/>
    <p:sldId id="509" r:id="rId5"/>
    <p:sldId id="520" r:id="rId6"/>
    <p:sldId id="531" r:id="rId7"/>
    <p:sldId id="521" r:id="rId8"/>
    <p:sldId id="522" r:id="rId9"/>
    <p:sldId id="523" r:id="rId10"/>
    <p:sldId id="524" r:id="rId11"/>
    <p:sldId id="525" r:id="rId12"/>
    <p:sldId id="526" r:id="rId13"/>
    <p:sldId id="527" r:id="rId14"/>
    <p:sldId id="528" r:id="rId15"/>
    <p:sldId id="529" r:id="rId16"/>
    <p:sldId id="530"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20107"/>
    <a:srgbClr val="B2B2B2"/>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中度样式 3 - 强调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0" autoAdjust="0"/>
    <p:restoredTop sz="94660" autoAdjust="0"/>
  </p:normalViewPr>
  <p:slideViewPr>
    <p:cSldViewPr>
      <p:cViewPr varScale="1">
        <p:scale>
          <a:sx n="79" d="100"/>
          <a:sy n="79" d="100"/>
        </p:scale>
        <p:origin x="-1459"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340"/>
    </p:cViewPr>
  </p:sorterViewPr>
  <p:notesViewPr>
    <p:cSldViewPr>
      <p:cViewPr varScale="1">
        <p:scale>
          <a:sx n="66" d="100"/>
          <a:sy n="66" d="100"/>
        </p:scale>
        <p:origin x="-3173"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8B59A4-F22A-4577-B91B-8CE456ECAF98}" type="doc">
      <dgm:prSet loTypeId="urn:microsoft.com/office/officeart/2005/8/layout/process5" loCatId="process" qsTypeId="urn:microsoft.com/office/officeart/2005/8/quickstyle/3d1" qsCatId="3D" csTypeId="urn:microsoft.com/office/officeart/2005/8/colors/accent1_2" csCatId="accent1" phldr="1"/>
      <dgm:spPr/>
    </dgm:pt>
    <dgm:pt modelId="{BBF9944F-960D-4BC4-AF7C-6B9791F11720}">
      <dgm:prSet phldrT="[文本]">
        <dgm:style>
          <a:lnRef idx="0">
            <a:schemeClr val="accent1"/>
          </a:lnRef>
          <a:fillRef idx="3">
            <a:schemeClr val="accent1"/>
          </a:fillRef>
          <a:effectRef idx="3">
            <a:schemeClr val="accent1"/>
          </a:effectRef>
          <a:fontRef idx="minor">
            <a:schemeClr val="lt1"/>
          </a:fontRef>
        </dgm:style>
      </dgm:prSet>
      <dgm:spPr/>
      <dgm:t>
        <a:bodyPr/>
        <a:lstStyle/>
        <a:p>
          <a:r>
            <a:rPr lang="zh-CN" altLang="en-US" b="1" dirty="0" smtClean="0"/>
            <a:t>需求发布</a:t>
          </a:r>
          <a:endParaRPr lang="zh-CN" altLang="en-US" b="1" dirty="0"/>
        </a:p>
      </dgm:t>
    </dgm:pt>
    <dgm:pt modelId="{BCD81F08-05DD-4234-929F-5F2CA2D23116}" type="parTrans" cxnId="{D752DDB0-7EBB-4DA4-A412-F3B757400A20}">
      <dgm:prSet/>
      <dgm:spPr/>
      <dgm:t>
        <a:bodyPr/>
        <a:lstStyle/>
        <a:p>
          <a:endParaRPr lang="zh-CN" altLang="en-US" b="1"/>
        </a:p>
      </dgm:t>
    </dgm:pt>
    <dgm:pt modelId="{114BAB70-967C-474E-8884-745211435722}" type="sibTrans" cxnId="{D752DDB0-7EBB-4DA4-A412-F3B757400A20}">
      <dgm:prSet/>
      <dgm:spPr/>
      <dgm:t>
        <a:bodyPr/>
        <a:lstStyle/>
        <a:p>
          <a:endParaRPr lang="zh-CN" altLang="en-US" b="1"/>
        </a:p>
      </dgm:t>
    </dgm:pt>
    <dgm:pt modelId="{0B95A51A-4588-4F63-A2F6-B1F1CCF5B316}">
      <dgm:prSet phldrT="[文本]"/>
      <dgm:spPr/>
      <dgm:t>
        <a:bodyPr/>
        <a:lstStyle/>
        <a:p>
          <a:r>
            <a:rPr lang="zh-CN" altLang="en-US" b="1" dirty="0" smtClean="0"/>
            <a:t>招标公告</a:t>
          </a:r>
          <a:endParaRPr lang="zh-CN" altLang="en-US" b="1" dirty="0"/>
        </a:p>
      </dgm:t>
    </dgm:pt>
    <dgm:pt modelId="{0A5F90D5-EE1A-41C3-B624-45B830EF8981}" type="parTrans" cxnId="{DF958BA9-9EFE-40A8-BEF6-BE520435828B}">
      <dgm:prSet/>
      <dgm:spPr/>
      <dgm:t>
        <a:bodyPr/>
        <a:lstStyle/>
        <a:p>
          <a:endParaRPr lang="zh-CN" altLang="en-US" b="1"/>
        </a:p>
      </dgm:t>
    </dgm:pt>
    <dgm:pt modelId="{FD3A9BA2-B3D9-47ED-BE51-1D7846EC50E2}" type="sibTrans" cxnId="{DF958BA9-9EFE-40A8-BEF6-BE520435828B}">
      <dgm:prSet/>
      <dgm:spPr/>
      <dgm:t>
        <a:bodyPr/>
        <a:lstStyle/>
        <a:p>
          <a:endParaRPr lang="zh-CN" altLang="en-US" b="1"/>
        </a:p>
      </dgm:t>
    </dgm:pt>
    <dgm:pt modelId="{4E17AD82-3ED2-4882-9900-E79ACA84B634}">
      <dgm:prSet phldrT="[文本]"/>
      <dgm:spPr/>
      <dgm:t>
        <a:bodyPr/>
        <a:lstStyle/>
        <a:p>
          <a:r>
            <a:rPr lang="zh-CN" altLang="en-US" b="1" dirty="0" smtClean="0"/>
            <a:t>投标报价</a:t>
          </a:r>
          <a:endParaRPr lang="zh-CN" altLang="en-US" b="1" dirty="0"/>
        </a:p>
      </dgm:t>
    </dgm:pt>
    <dgm:pt modelId="{354C6629-EBCB-4F02-8C85-15DB3B96A7E3}" type="parTrans" cxnId="{2093FF50-D22B-4496-A917-CF2D1478A50A}">
      <dgm:prSet/>
      <dgm:spPr/>
      <dgm:t>
        <a:bodyPr/>
        <a:lstStyle/>
        <a:p>
          <a:endParaRPr lang="zh-CN" altLang="en-US" b="1"/>
        </a:p>
      </dgm:t>
    </dgm:pt>
    <dgm:pt modelId="{77FFE1B1-C3AE-4A00-AADB-D7E25E891FD6}" type="sibTrans" cxnId="{2093FF50-D22B-4496-A917-CF2D1478A50A}">
      <dgm:prSet/>
      <dgm:spPr/>
      <dgm:t>
        <a:bodyPr/>
        <a:lstStyle/>
        <a:p>
          <a:endParaRPr lang="zh-CN" altLang="en-US" b="1"/>
        </a:p>
      </dgm:t>
    </dgm:pt>
    <dgm:pt modelId="{F03C6E3A-EF5B-425C-855D-E67B455162BF}">
      <dgm:prSet/>
      <dgm:spPr/>
      <dgm:t>
        <a:bodyPr/>
        <a:lstStyle/>
        <a:p>
          <a:r>
            <a:rPr lang="zh-CN" altLang="en-US" b="1" dirty="0" smtClean="0"/>
            <a:t>评标</a:t>
          </a:r>
          <a:endParaRPr lang="zh-CN" altLang="en-US" b="1" dirty="0"/>
        </a:p>
      </dgm:t>
    </dgm:pt>
    <dgm:pt modelId="{1F3FE91B-AA14-41D9-8405-D8213DF88ED7}" type="parTrans" cxnId="{F515AFA5-5426-4807-84C0-0E6E2C7E8D4C}">
      <dgm:prSet/>
      <dgm:spPr/>
      <dgm:t>
        <a:bodyPr/>
        <a:lstStyle/>
        <a:p>
          <a:endParaRPr lang="zh-CN" altLang="en-US" b="1"/>
        </a:p>
      </dgm:t>
    </dgm:pt>
    <dgm:pt modelId="{E0617071-90CD-476B-A7A6-7957657A6228}" type="sibTrans" cxnId="{F515AFA5-5426-4807-84C0-0E6E2C7E8D4C}">
      <dgm:prSet/>
      <dgm:spPr/>
      <dgm:t>
        <a:bodyPr/>
        <a:lstStyle/>
        <a:p>
          <a:endParaRPr lang="zh-CN" altLang="en-US" b="1"/>
        </a:p>
      </dgm:t>
    </dgm:pt>
    <dgm:pt modelId="{4A873C9F-85F5-4C33-A1FC-6E35C0B6BF13}">
      <dgm:prSet/>
      <dgm:spPr/>
      <dgm:t>
        <a:bodyPr/>
        <a:lstStyle/>
        <a:p>
          <a:r>
            <a:rPr lang="zh-CN" altLang="en-US" b="1" dirty="0" smtClean="0"/>
            <a:t>中标结果发布</a:t>
          </a:r>
          <a:endParaRPr lang="zh-CN" altLang="en-US" b="1" dirty="0"/>
        </a:p>
      </dgm:t>
    </dgm:pt>
    <dgm:pt modelId="{6887B821-3720-427B-A6A3-18FD9F206DD1}" type="parTrans" cxnId="{3E1CE424-F380-4DA5-BB27-945530B7C9F5}">
      <dgm:prSet/>
      <dgm:spPr/>
      <dgm:t>
        <a:bodyPr/>
        <a:lstStyle/>
        <a:p>
          <a:endParaRPr lang="zh-CN" altLang="en-US" b="1"/>
        </a:p>
      </dgm:t>
    </dgm:pt>
    <dgm:pt modelId="{985631E1-E698-4660-B867-0163AD8B8F6C}" type="sibTrans" cxnId="{3E1CE424-F380-4DA5-BB27-945530B7C9F5}">
      <dgm:prSet/>
      <dgm:spPr/>
      <dgm:t>
        <a:bodyPr/>
        <a:lstStyle/>
        <a:p>
          <a:endParaRPr lang="zh-CN" altLang="en-US" b="1"/>
        </a:p>
      </dgm:t>
    </dgm:pt>
    <dgm:pt modelId="{DAE6EEA1-B192-4988-B4DF-0B2C90977E58}">
      <dgm:prSet/>
      <dgm:spPr/>
      <dgm:t>
        <a:bodyPr/>
        <a:lstStyle/>
        <a:p>
          <a:r>
            <a:rPr lang="zh-CN" altLang="en-US" b="1" dirty="0" smtClean="0"/>
            <a:t>合同签订</a:t>
          </a:r>
          <a:endParaRPr lang="zh-CN" altLang="en-US" b="1" dirty="0"/>
        </a:p>
      </dgm:t>
    </dgm:pt>
    <dgm:pt modelId="{0C45AB66-E8B6-4B5A-9762-437FD7D9C6A7}" type="parTrans" cxnId="{D829EDEB-4B68-4D1E-A071-57777E499104}">
      <dgm:prSet/>
      <dgm:spPr/>
      <dgm:t>
        <a:bodyPr/>
        <a:lstStyle/>
        <a:p>
          <a:endParaRPr lang="zh-CN" altLang="en-US" b="1"/>
        </a:p>
      </dgm:t>
    </dgm:pt>
    <dgm:pt modelId="{EBCD4543-A9B6-45EA-933E-14C81F214DEB}" type="sibTrans" cxnId="{D829EDEB-4B68-4D1E-A071-57777E499104}">
      <dgm:prSet/>
      <dgm:spPr/>
      <dgm:t>
        <a:bodyPr/>
        <a:lstStyle/>
        <a:p>
          <a:endParaRPr lang="zh-CN" altLang="en-US" b="1"/>
        </a:p>
      </dgm:t>
    </dgm:pt>
    <dgm:pt modelId="{6D8BF8CF-038F-481A-8DB0-4B352C3B12D8}">
      <dgm:prSet/>
      <dgm:spPr/>
      <dgm:t>
        <a:bodyPr/>
        <a:lstStyle/>
        <a:p>
          <a:r>
            <a:rPr lang="zh-CN" altLang="en-US" b="1" dirty="0" smtClean="0"/>
            <a:t>合同结算</a:t>
          </a:r>
          <a:endParaRPr lang="zh-CN" altLang="en-US" b="1" dirty="0"/>
        </a:p>
      </dgm:t>
    </dgm:pt>
    <dgm:pt modelId="{71689644-D661-413C-8676-99D4D6A980A2}" type="parTrans" cxnId="{F717F85E-D164-4C40-BB71-DC63553F6B2D}">
      <dgm:prSet/>
      <dgm:spPr/>
      <dgm:t>
        <a:bodyPr/>
        <a:lstStyle/>
        <a:p>
          <a:endParaRPr lang="zh-CN" altLang="en-US" b="1"/>
        </a:p>
      </dgm:t>
    </dgm:pt>
    <dgm:pt modelId="{CC9F08BF-D7F8-41CA-983B-D8E37F3A67F9}" type="sibTrans" cxnId="{F717F85E-D164-4C40-BB71-DC63553F6B2D}">
      <dgm:prSet/>
      <dgm:spPr/>
      <dgm:t>
        <a:bodyPr/>
        <a:lstStyle/>
        <a:p>
          <a:endParaRPr lang="zh-CN" altLang="en-US" b="1"/>
        </a:p>
      </dgm:t>
    </dgm:pt>
    <dgm:pt modelId="{FFF8B5D9-5636-40CC-BF2F-20519AF6609E}">
      <dgm:prSet/>
      <dgm:spPr/>
      <dgm:t>
        <a:bodyPr/>
        <a:lstStyle/>
        <a:p>
          <a:r>
            <a:rPr lang="zh-CN" altLang="en-US" b="1" dirty="0" smtClean="0"/>
            <a:t>合同支付</a:t>
          </a:r>
          <a:endParaRPr lang="zh-CN" altLang="en-US" b="1" dirty="0"/>
        </a:p>
      </dgm:t>
    </dgm:pt>
    <dgm:pt modelId="{A5294EB3-ECD3-4354-8B7E-6E79E285F6F6}" type="parTrans" cxnId="{197D7D94-4235-4754-92E4-D79EDE563778}">
      <dgm:prSet/>
      <dgm:spPr/>
      <dgm:t>
        <a:bodyPr/>
        <a:lstStyle/>
        <a:p>
          <a:endParaRPr lang="zh-CN" altLang="en-US" b="1"/>
        </a:p>
      </dgm:t>
    </dgm:pt>
    <dgm:pt modelId="{1B03A079-A25A-4470-AEB3-3FC0BFD12C60}" type="sibTrans" cxnId="{197D7D94-4235-4754-92E4-D79EDE563778}">
      <dgm:prSet/>
      <dgm:spPr/>
      <dgm:t>
        <a:bodyPr/>
        <a:lstStyle/>
        <a:p>
          <a:endParaRPr lang="zh-CN" altLang="en-US" b="1"/>
        </a:p>
      </dgm:t>
    </dgm:pt>
    <dgm:pt modelId="{117A01AA-E074-4A09-9C9E-FE06614EB58E}" type="pres">
      <dgm:prSet presAssocID="{008B59A4-F22A-4577-B91B-8CE456ECAF98}" presName="diagram" presStyleCnt="0">
        <dgm:presLayoutVars>
          <dgm:dir/>
          <dgm:resizeHandles val="exact"/>
        </dgm:presLayoutVars>
      </dgm:prSet>
      <dgm:spPr/>
    </dgm:pt>
    <dgm:pt modelId="{1C782C0B-B831-4D62-B317-548BF82A8C03}" type="pres">
      <dgm:prSet presAssocID="{BBF9944F-960D-4BC4-AF7C-6B9791F11720}" presName="node" presStyleLbl="node1" presStyleIdx="0" presStyleCnt="8">
        <dgm:presLayoutVars>
          <dgm:bulletEnabled val="1"/>
        </dgm:presLayoutVars>
      </dgm:prSet>
      <dgm:spPr/>
      <dgm:t>
        <a:bodyPr/>
        <a:lstStyle/>
        <a:p>
          <a:endParaRPr lang="zh-CN" altLang="en-US"/>
        </a:p>
      </dgm:t>
    </dgm:pt>
    <dgm:pt modelId="{4A64A906-1066-4B04-A718-53B79E626F03}" type="pres">
      <dgm:prSet presAssocID="{114BAB70-967C-474E-8884-745211435722}" presName="sibTrans" presStyleLbl="sibTrans2D1" presStyleIdx="0" presStyleCnt="7"/>
      <dgm:spPr/>
      <dgm:t>
        <a:bodyPr/>
        <a:lstStyle/>
        <a:p>
          <a:endParaRPr lang="zh-CN" altLang="en-US"/>
        </a:p>
      </dgm:t>
    </dgm:pt>
    <dgm:pt modelId="{5136C43D-38BF-46D1-96F4-0094867965AD}" type="pres">
      <dgm:prSet presAssocID="{114BAB70-967C-474E-8884-745211435722}" presName="connectorText" presStyleLbl="sibTrans2D1" presStyleIdx="0" presStyleCnt="7"/>
      <dgm:spPr/>
      <dgm:t>
        <a:bodyPr/>
        <a:lstStyle/>
        <a:p>
          <a:endParaRPr lang="zh-CN" altLang="en-US"/>
        </a:p>
      </dgm:t>
    </dgm:pt>
    <dgm:pt modelId="{F1C0F37B-F85D-4358-BA84-7593B85AB03B}" type="pres">
      <dgm:prSet presAssocID="{0B95A51A-4588-4F63-A2F6-B1F1CCF5B316}" presName="node" presStyleLbl="node1" presStyleIdx="1" presStyleCnt="8">
        <dgm:presLayoutVars>
          <dgm:bulletEnabled val="1"/>
        </dgm:presLayoutVars>
      </dgm:prSet>
      <dgm:spPr/>
      <dgm:t>
        <a:bodyPr/>
        <a:lstStyle/>
        <a:p>
          <a:endParaRPr lang="zh-CN" altLang="en-US"/>
        </a:p>
      </dgm:t>
    </dgm:pt>
    <dgm:pt modelId="{ECFD0077-E2E9-4792-8D85-AAFD9ED8D0AB}" type="pres">
      <dgm:prSet presAssocID="{FD3A9BA2-B3D9-47ED-BE51-1D7846EC50E2}" presName="sibTrans" presStyleLbl="sibTrans2D1" presStyleIdx="1" presStyleCnt="7"/>
      <dgm:spPr/>
      <dgm:t>
        <a:bodyPr/>
        <a:lstStyle/>
        <a:p>
          <a:endParaRPr lang="zh-CN" altLang="en-US"/>
        </a:p>
      </dgm:t>
    </dgm:pt>
    <dgm:pt modelId="{34FA9028-ED62-492B-AD92-A4814BD639F1}" type="pres">
      <dgm:prSet presAssocID="{FD3A9BA2-B3D9-47ED-BE51-1D7846EC50E2}" presName="connectorText" presStyleLbl="sibTrans2D1" presStyleIdx="1" presStyleCnt="7"/>
      <dgm:spPr/>
      <dgm:t>
        <a:bodyPr/>
        <a:lstStyle/>
        <a:p>
          <a:endParaRPr lang="zh-CN" altLang="en-US"/>
        </a:p>
      </dgm:t>
    </dgm:pt>
    <dgm:pt modelId="{7FDB846A-15CB-4BA5-9D76-8CCEB2166162}" type="pres">
      <dgm:prSet presAssocID="{4E17AD82-3ED2-4882-9900-E79ACA84B634}" presName="node" presStyleLbl="node1" presStyleIdx="2" presStyleCnt="8">
        <dgm:presLayoutVars>
          <dgm:bulletEnabled val="1"/>
        </dgm:presLayoutVars>
      </dgm:prSet>
      <dgm:spPr/>
      <dgm:t>
        <a:bodyPr/>
        <a:lstStyle/>
        <a:p>
          <a:endParaRPr lang="zh-CN" altLang="en-US"/>
        </a:p>
      </dgm:t>
    </dgm:pt>
    <dgm:pt modelId="{FF63CA0F-25CF-408B-ADDD-3345DED438DB}" type="pres">
      <dgm:prSet presAssocID="{77FFE1B1-C3AE-4A00-AADB-D7E25E891FD6}" presName="sibTrans" presStyleLbl="sibTrans2D1" presStyleIdx="2" presStyleCnt="7"/>
      <dgm:spPr/>
      <dgm:t>
        <a:bodyPr/>
        <a:lstStyle/>
        <a:p>
          <a:endParaRPr lang="zh-CN" altLang="en-US"/>
        </a:p>
      </dgm:t>
    </dgm:pt>
    <dgm:pt modelId="{FFEF8A58-C194-4E7D-B97B-3E6FA62F1658}" type="pres">
      <dgm:prSet presAssocID="{77FFE1B1-C3AE-4A00-AADB-D7E25E891FD6}" presName="connectorText" presStyleLbl="sibTrans2D1" presStyleIdx="2" presStyleCnt="7"/>
      <dgm:spPr/>
      <dgm:t>
        <a:bodyPr/>
        <a:lstStyle/>
        <a:p>
          <a:endParaRPr lang="zh-CN" altLang="en-US"/>
        </a:p>
      </dgm:t>
    </dgm:pt>
    <dgm:pt modelId="{588CEFE3-68B6-4059-A838-B5625814764D}" type="pres">
      <dgm:prSet presAssocID="{F03C6E3A-EF5B-425C-855D-E67B455162BF}" presName="node" presStyleLbl="node1" presStyleIdx="3" presStyleCnt="8">
        <dgm:presLayoutVars>
          <dgm:bulletEnabled val="1"/>
        </dgm:presLayoutVars>
      </dgm:prSet>
      <dgm:spPr/>
      <dgm:t>
        <a:bodyPr/>
        <a:lstStyle/>
        <a:p>
          <a:endParaRPr lang="zh-CN" altLang="en-US"/>
        </a:p>
      </dgm:t>
    </dgm:pt>
    <dgm:pt modelId="{351300FE-C66B-4675-A06F-05AD20DD1E13}" type="pres">
      <dgm:prSet presAssocID="{E0617071-90CD-476B-A7A6-7957657A6228}" presName="sibTrans" presStyleLbl="sibTrans2D1" presStyleIdx="3" presStyleCnt="7"/>
      <dgm:spPr/>
      <dgm:t>
        <a:bodyPr/>
        <a:lstStyle/>
        <a:p>
          <a:endParaRPr lang="zh-CN" altLang="en-US"/>
        </a:p>
      </dgm:t>
    </dgm:pt>
    <dgm:pt modelId="{6CEE06EB-4698-4C51-92F4-542DC72DD95B}" type="pres">
      <dgm:prSet presAssocID="{E0617071-90CD-476B-A7A6-7957657A6228}" presName="connectorText" presStyleLbl="sibTrans2D1" presStyleIdx="3" presStyleCnt="7"/>
      <dgm:spPr/>
      <dgm:t>
        <a:bodyPr/>
        <a:lstStyle/>
        <a:p>
          <a:endParaRPr lang="zh-CN" altLang="en-US"/>
        </a:p>
      </dgm:t>
    </dgm:pt>
    <dgm:pt modelId="{90B8AB0C-80E3-4392-BA6F-43CE6293B509}" type="pres">
      <dgm:prSet presAssocID="{4A873C9F-85F5-4C33-A1FC-6E35C0B6BF13}" presName="node" presStyleLbl="node1" presStyleIdx="4" presStyleCnt="8">
        <dgm:presLayoutVars>
          <dgm:bulletEnabled val="1"/>
        </dgm:presLayoutVars>
      </dgm:prSet>
      <dgm:spPr/>
      <dgm:t>
        <a:bodyPr/>
        <a:lstStyle/>
        <a:p>
          <a:endParaRPr lang="zh-CN" altLang="en-US"/>
        </a:p>
      </dgm:t>
    </dgm:pt>
    <dgm:pt modelId="{B45954B1-64C2-446B-A6E9-AE04458061B1}" type="pres">
      <dgm:prSet presAssocID="{985631E1-E698-4660-B867-0163AD8B8F6C}" presName="sibTrans" presStyleLbl="sibTrans2D1" presStyleIdx="4" presStyleCnt="7"/>
      <dgm:spPr/>
      <dgm:t>
        <a:bodyPr/>
        <a:lstStyle/>
        <a:p>
          <a:endParaRPr lang="zh-CN" altLang="en-US"/>
        </a:p>
      </dgm:t>
    </dgm:pt>
    <dgm:pt modelId="{7BB588F5-F7B9-43DB-ABD8-40F0ADD7D133}" type="pres">
      <dgm:prSet presAssocID="{985631E1-E698-4660-B867-0163AD8B8F6C}" presName="connectorText" presStyleLbl="sibTrans2D1" presStyleIdx="4" presStyleCnt="7"/>
      <dgm:spPr/>
      <dgm:t>
        <a:bodyPr/>
        <a:lstStyle/>
        <a:p>
          <a:endParaRPr lang="zh-CN" altLang="en-US"/>
        </a:p>
      </dgm:t>
    </dgm:pt>
    <dgm:pt modelId="{315CB26A-26C5-4981-AA29-B9CD95F18E4F}" type="pres">
      <dgm:prSet presAssocID="{DAE6EEA1-B192-4988-B4DF-0B2C90977E58}" presName="node" presStyleLbl="node1" presStyleIdx="5" presStyleCnt="8">
        <dgm:presLayoutVars>
          <dgm:bulletEnabled val="1"/>
        </dgm:presLayoutVars>
      </dgm:prSet>
      <dgm:spPr/>
      <dgm:t>
        <a:bodyPr/>
        <a:lstStyle/>
        <a:p>
          <a:endParaRPr lang="zh-CN" altLang="en-US"/>
        </a:p>
      </dgm:t>
    </dgm:pt>
    <dgm:pt modelId="{1F05156A-0824-4B84-945C-11CB8FD2BEB5}" type="pres">
      <dgm:prSet presAssocID="{EBCD4543-A9B6-45EA-933E-14C81F214DEB}" presName="sibTrans" presStyleLbl="sibTrans2D1" presStyleIdx="5" presStyleCnt="7"/>
      <dgm:spPr/>
      <dgm:t>
        <a:bodyPr/>
        <a:lstStyle/>
        <a:p>
          <a:endParaRPr lang="zh-CN" altLang="en-US"/>
        </a:p>
      </dgm:t>
    </dgm:pt>
    <dgm:pt modelId="{8DA51C2E-6FAC-4081-BF32-B2C18D8D2BAA}" type="pres">
      <dgm:prSet presAssocID="{EBCD4543-A9B6-45EA-933E-14C81F214DEB}" presName="connectorText" presStyleLbl="sibTrans2D1" presStyleIdx="5" presStyleCnt="7"/>
      <dgm:spPr/>
      <dgm:t>
        <a:bodyPr/>
        <a:lstStyle/>
        <a:p>
          <a:endParaRPr lang="zh-CN" altLang="en-US"/>
        </a:p>
      </dgm:t>
    </dgm:pt>
    <dgm:pt modelId="{D809AEED-2ACC-46E3-BF68-3F0B802036FB}" type="pres">
      <dgm:prSet presAssocID="{6D8BF8CF-038F-481A-8DB0-4B352C3B12D8}" presName="node" presStyleLbl="node1" presStyleIdx="6" presStyleCnt="8">
        <dgm:presLayoutVars>
          <dgm:bulletEnabled val="1"/>
        </dgm:presLayoutVars>
      </dgm:prSet>
      <dgm:spPr/>
      <dgm:t>
        <a:bodyPr/>
        <a:lstStyle/>
        <a:p>
          <a:endParaRPr lang="zh-CN" altLang="en-US"/>
        </a:p>
      </dgm:t>
    </dgm:pt>
    <dgm:pt modelId="{A00A508D-710B-4D0D-AD70-DC804CE4B6CB}" type="pres">
      <dgm:prSet presAssocID="{CC9F08BF-D7F8-41CA-983B-D8E37F3A67F9}" presName="sibTrans" presStyleLbl="sibTrans2D1" presStyleIdx="6" presStyleCnt="7"/>
      <dgm:spPr/>
      <dgm:t>
        <a:bodyPr/>
        <a:lstStyle/>
        <a:p>
          <a:endParaRPr lang="zh-CN" altLang="en-US"/>
        </a:p>
      </dgm:t>
    </dgm:pt>
    <dgm:pt modelId="{444E33F5-453D-492F-9FA9-58DD5E0B9246}" type="pres">
      <dgm:prSet presAssocID="{CC9F08BF-D7F8-41CA-983B-D8E37F3A67F9}" presName="connectorText" presStyleLbl="sibTrans2D1" presStyleIdx="6" presStyleCnt="7"/>
      <dgm:spPr/>
      <dgm:t>
        <a:bodyPr/>
        <a:lstStyle/>
        <a:p>
          <a:endParaRPr lang="zh-CN" altLang="en-US"/>
        </a:p>
      </dgm:t>
    </dgm:pt>
    <dgm:pt modelId="{BFBA8D28-27E7-4795-A4EB-1284ABDE5B2F}" type="pres">
      <dgm:prSet presAssocID="{FFF8B5D9-5636-40CC-BF2F-20519AF6609E}" presName="node" presStyleLbl="node1" presStyleIdx="7" presStyleCnt="8">
        <dgm:presLayoutVars>
          <dgm:bulletEnabled val="1"/>
        </dgm:presLayoutVars>
      </dgm:prSet>
      <dgm:spPr/>
      <dgm:t>
        <a:bodyPr/>
        <a:lstStyle/>
        <a:p>
          <a:endParaRPr lang="zh-CN" altLang="en-US"/>
        </a:p>
      </dgm:t>
    </dgm:pt>
  </dgm:ptLst>
  <dgm:cxnLst>
    <dgm:cxn modelId="{A98C7923-7A70-46BA-BA61-4F4467B4FA62}" type="presOf" srcId="{BBF9944F-960D-4BC4-AF7C-6B9791F11720}" destId="{1C782C0B-B831-4D62-B317-548BF82A8C03}" srcOrd="0" destOrd="0" presId="urn:microsoft.com/office/officeart/2005/8/layout/process5"/>
    <dgm:cxn modelId="{40DDACCB-96D2-4C48-9052-B6E293726161}" type="presOf" srcId="{985631E1-E698-4660-B867-0163AD8B8F6C}" destId="{7BB588F5-F7B9-43DB-ABD8-40F0ADD7D133}" srcOrd="1" destOrd="0" presId="urn:microsoft.com/office/officeart/2005/8/layout/process5"/>
    <dgm:cxn modelId="{1D29A5EA-60A1-410A-85E1-AFCA4EB722C0}" type="presOf" srcId="{77FFE1B1-C3AE-4A00-AADB-D7E25E891FD6}" destId="{FF63CA0F-25CF-408B-ADDD-3345DED438DB}" srcOrd="0" destOrd="0" presId="urn:microsoft.com/office/officeart/2005/8/layout/process5"/>
    <dgm:cxn modelId="{3213E4C4-D5FF-4E5E-9699-EE863A6A2812}" type="presOf" srcId="{FD3A9BA2-B3D9-47ED-BE51-1D7846EC50E2}" destId="{34FA9028-ED62-492B-AD92-A4814BD639F1}" srcOrd="1" destOrd="0" presId="urn:microsoft.com/office/officeart/2005/8/layout/process5"/>
    <dgm:cxn modelId="{F1CA932F-EAEA-48BB-A8BF-F2F9BCC21D2C}" type="presOf" srcId="{DAE6EEA1-B192-4988-B4DF-0B2C90977E58}" destId="{315CB26A-26C5-4981-AA29-B9CD95F18E4F}" srcOrd="0" destOrd="0" presId="urn:microsoft.com/office/officeart/2005/8/layout/process5"/>
    <dgm:cxn modelId="{940862A8-0673-4AF4-8514-8DBE1269E2C5}" type="presOf" srcId="{EBCD4543-A9B6-45EA-933E-14C81F214DEB}" destId="{8DA51C2E-6FAC-4081-BF32-B2C18D8D2BAA}" srcOrd="1" destOrd="0" presId="urn:microsoft.com/office/officeart/2005/8/layout/process5"/>
    <dgm:cxn modelId="{F717F85E-D164-4C40-BB71-DC63553F6B2D}" srcId="{008B59A4-F22A-4577-B91B-8CE456ECAF98}" destId="{6D8BF8CF-038F-481A-8DB0-4B352C3B12D8}" srcOrd="6" destOrd="0" parTransId="{71689644-D661-413C-8676-99D4D6A980A2}" sibTransId="{CC9F08BF-D7F8-41CA-983B-D8E37F3A67F9}"/>
    <dgm:cxn modelId="{46F7357A-E31B-4354-B607-C60B32D049F6}" type="presOf" srcId="{985631E1-E698-4660-B867-0163AD8B8F6C}" destId="{B45954B1-64C2-446B-A6E9-AE04458061B1}" srcOrd="0" destOrd="0" presId="urn:microsoft.com/office/officeart/2005/8/layout/process5"/>
    <dgm:cxn modelId="{197D7D94-4235-4754-92E4-D79EDE563778}" srcId="{008B59A4-F22A-4577-B91B-8CE456ECAF98}" destId="{FFF8B5D9-5636-40CC-BF2F-20519AF6609E}" srcOrd="7" destOrd="0" parTransId="{A5294EB3-ECD3-4354-8B7E-6E79E285F6F6}" sibTransId="{1B03A079-A25A-4470-AEB3-3FC0BFD12C60}"/>
    <dgm:cxn modelId="{EF411599-4C00-4898-8CA5-5781F69C4FB3}" type="presOf" srcId="{CC9F08BF-D7F8-41CA-983B-D8E37F3A67F9}" destId="{444E33F5-453D-492F-9FA9-58DD5E0B9246}" srcOrd="1" destOrd="0" presId="urn:microsoft.com/office/officeart/2005/8/layout/process5"/>
    <dgm:cxn modelId="{632EF9BF-C446-47E5-BCB9-BB2A5CD9743F}" type="presOf" srcId="{E0617071-90CD-476B-A7A6-7957657A6228}" destId="{6CEE06EB-4698-4C51-92F4-542DC72DD95B}" srcOrd="1" destOrd="0" presId="urn:microsoft.com/office/officeart/2005/8/layout/process5"/>
    <dgm:cxn modelId="{4E0C25B7-C081-495D-A79F-3E204A9116CC}" type="presOf" srcId="{0B95A51A-4588-4F63-A2F6-B1F1CCF5B316}" destId="{F1C0F37B-F85D-4358-BA84-7593B85AB03B}" srcOrd="0" destOrd="0" presId="urn:microsoft.com/office/officeart/2005/8/layout/process5"/>
    <dgm:cxn modelId="{77F8C223-9EDB-4E90-940F-ABA86130C981}" type="presOf" srcId="{008B59A4-F22A-4577-B91B-8CE456ECAF98}" destId="{117A01AA-E074-4A09-9C9E-FE06614EB58E}" srcOrd="0" destOrd="0" presId="urn:microsoft.com/office/officeart/2005/8/layout/process5"/>
    <dgm:cxn modelId="{109D3431-7FBE-45F7-812A-3EE2901EACCF}" type="presOf" srcId="{FFF8B5D9-5636-40CC-BF2F-20519AF6609E}" destId="{BFBA8D28-27E7-4795-A4EB-1284ABDE5B2F}" srcOrd="0" destOrd="0" presId="urn:microsoft.com/office/officeart/2005/8/layout/process5"/>
    <dgm:cxn modelId="{876F9B81-AEAF-4FDD-B453-DCECF52B73C3}" type="presOf" srcId="{EBCD4543-A9B6-45EA-933E-14C81F214DEB}" destId="{1F05156A-0824-4B84-945C-11CB8FD2BEB5}" srcOrd="0" destOrd="0" presId="urn:microsoft.com/office/officeart/2005/8/layout/process5"/>
    <dgm:cxn modelId="{5722DE00-5618-426C-A2F7-36DBB4C8AF59}" type="presOf" srcId="{CC9F08BF-D7F8-41CA-983B-D8E37F3A67F9}" destId="{A00A508D-710B-4D0D-AD70-DC804CE4B6CB}" srcOrd="0" destOrd="0" presId="urn:microsoft.com/office/officeart/2005/8/layout/process5"/>
    <dgm:cxn modelId="{D752DDB0-7EBB-4DA4-A412-F3B757400A20}" srcId="{008B59A4-F22A-4577-B91B-8CE456ECAF98}" destId="{BBF9944F-960D-4BC4-AF7C-6B9791F11720}" srcOrd="0" destOrd="0" parTransId="{BCD81F08-05DD-4234-929F-5F2CA2D23116}" sibTransId="{114BAB70-967C-474E-8884-745211435722}"/>
    <dgm:cxn modelId="{2093FF50-D22B-4496-A917-CF2D1478A50A}" srcId="{008B59A4-F22A-4577-B91B-8CE456ECAF98}" destId="{4E17AD82-3ED2-4882-9900-E79ACA84B634}" srcOrd="2" destOrd="0" parTransId="{354C6629-EBCB-4F02-8C85-15DB3B96A7E3}" sibTransId="{77FFE1B1-C3AE-4A00-AADB-D7E25E891FD6}"/>
    <dgm:cxn modelId="{DF57CE1B-DD51-4E1D-BB84-22A10583A1B2}" type="presOf" srcId="{6D8BF8CF-038F-481A-8DB0-4B352C3B12D8}" destId="{D809AEED-2ACC-46E3-BF68-3F0B802036FB}" srcOrd="0" destOrd="0" presId="urn:microsoft.com/office/officeart/2005/8/layout/process5"/>
    <dgm:cxn modelId="{D829EDEB-4B68-4D1E-A071-57777E499104}" srcId="{008B59A4-F22A-4577-B91B-8CE456ECAF98}" destId="{DAE6EEA1-B192-4988-B4DF-0B2C90977E58}" srcOrd="5" destOrd="0" parTransId="{0C45AB66-E8B6-4B5A-9762-437FD7D9C6A7}" sibTransId="{EBCD4543-A9B6-45EA-933E-14C81F214DEB}"/>
    <dgm:cxn modelId="{8A214642-3DAD-463F-A387-80CB7E18A466}" type="presOf" srcId="{77FFE1B1-C3AE-4A00-AADB-D7E25E891FD6}" destId="{FFEF8A58-C194-4E7D-B97B-3E6FA62F1658}" srcOrd="1" destOrd="0" presId="urn:microsoft.com/office/officeart/2005/8/layout/process5"/>
    <dgm:cxn modelId="{DF958BA9-9EFE-40A8-BEF6-BE520435828B}" srcId="{008B59A4-F22A-4577-B91B-8CE456ECAF98}" destId="{0B95A51A-4588-4F63-A2F6-B1F1CCF5B316}" srcOrd="1" destOrd="0" parTransId="{0A5F90D5-EE1A-41C3-B624-45B830EF8981}" sibTransId="{FD3A9BA2-B3D9-47ED-BE51-1D7846EC50E2}"/>
    <dgm:cxn modelId="{D66A78BE-2B20-47BD-ADE2-538B7D257640}" type="presOf" srcId="{E0617071-90CD-476B-A7A6-7957657A6228}" destId="{351300FE-C66B-4675-A06F-05AD20DD1E13}" srcOrd="0" destOrd="0" presId="urn:microsoft.com/office/officeart/2005/8/layout/process5"/>
    <dgm:cxn modelId="{3E1CE424-F380-4DA5-BB27-945530B7C9F5}" srcId="{008B59A4-F22A-4577-B91B-8CE456ECAF98}" destId="{4A873C9F-85F5-4C33-A1FC-6E35C0B6BF13}" srcOrd="4" destOrd="0" parTransId="{6887B821-3720-427B-A6A3-18FD9F206DD1}" sibTransId="{985631E1-E698-4660-B867-0163AD8B8F6C}"/>
    <dgm:cxn modelId="{13BD2251-78CC-4DF2-8696-0B06410A3D66}" type="presOf" srcId="{4E17AD82-3ED2-4882-9900-E79ACA84B634}" destId="{7FDB846A-15CB-4BA5-9D76-8CCEB2166162}" srcOrd="0" destOrd="0" presId="urn:microsoft.com/office/officeart/2005/8/layout/process5"/>
    <dgm:cxn modelId="{F515AFA5-5426-4807-84C0-0E6E2C7E8D4C}" srcId="{008B59A4-F22A-4577-B91B-8CE456ECAF98}" destId="{F03C6E3A-EF5B-425C-855D-E67B455162BF}" srcOrd="3" destOrd="0" parTransId="{1F3FE91B-AA14-41D9-8405-D8213DF88ED7}" sibTransId="{E0617071-90CD-476B-A7A6-7957657A6228}"/>
    <dgm:cxn modelId="{4312E46C-A818-40B1-AB08-4F33D91951F3}" type="presOf" srcId="{114BAB70-967C-474E-8884-745211435722}" destId="{4A64A906-1066-4B04-A718-53B79E626F03}" srcOrd="0" destOrd="0" presId="urn:microsoft.com/office/officeart/2005/8/layout/process5"/>
    <dgm:cxn modelId="{AF127F3D-1550-4E98-96A3-6788FD38E43D}" type="presOf" srcId="{4A873C9F-85F5-4C33-A1FC-6E35C0B6BF13}" destId="{90B8AB0C-80E3-4392-BA6F-43CE6293B509}" srcOrd="0" destOrd="0" presId="urn:microsoft.com/office/officeart/2005/8/layout/process5"/>
    <dgm:cxn modelId="{D88AB3D0-53C0-425A-A403-85993AB92290}" type="presOf" srcId="{F03C6E3A-EF5B-425C-855D-E67B455162BF}" destId="{588CEFE3-68B6-4059-A838-B5625814764D}" srcOrd="0" destOrd="0" presId="urn:microsoft.com/office/officeart/2005/8/layout/process5"/>
    <dgm:cxn modelId="{8029661B-3F48-454A-B0B8-2E91CFB3ED8C}" type="presOf" srcId="{FD3A9BA2-B3D9-47ED-BE51-1D7846EC50E2}" destId="{ECFD0077-E2E9-4792-8D85-AAFD9ED8D0AB}" srcOrd="0" destOrd="0" presId="urn:microsoft.com/office/officeart/2005/8/layout/process5"/>
    <dgm:cxn modelId="{1FC33B95-2E3F-4DA3-8478-3B00D61A3E00}" type="presOf" srcId="{114BAB70-967C-474E-8884-745211435722}" destId="{5136C43D-38BF-46D1-96F4-0094867965AD}" srcOrd="1" destOrd="0" presId="urn:microsoft.com/office/officeart/2005/8/layout/process5"/>
    <dgm:cxn modelId="{F99BF0BF-3EA2-4C84-BAD0-4BDD6DAC9F2E}" type="presParOf" srcId="{117A01AA-E074-4A09-9C9E-FE06614EB58E}" destId="{1C782C0B-B831-4D62-B317-548BF82A8C03}" srcOrd="0" destOrd="0" presId="urn:microsoft.com/office/officeart/2005/8/layout/process5"/>
    <dgm:cxn modelId="{99542C2A-453A-4078-925E-35A56CB51C10}" type="presParOf" srcId="{117A01AA-E074-4A09-9C9E-FE06614EB58E}" destId="{4A64A906-1066-4B04-A718-53B79E626F03}" srcOrd="1" destOrd="0" presId="urn:microsoft.com/office/officeart/2005/8/layout/process5"/>
    <dgm:cxn modelId="{DFF4FA95-343A-4890-A4EA-019FC2DA3790}" type="presParOf" srcId="{4A64A906-1066-4B04-A718-53B79E626F03}" destId="{5136C43D-38BF-46D1-96F4-0094867965AD}" srcOrd="0" destOrd="0" presId="urn:microsoft.com/office/officeart/2005/8/layout/process5"/>
    <dgm:cxn modelId="{B73E62E0-4964-47B5-A464-55B8EA48F4AB}" type="presParOf" srcId="{117A01AA-E074-4A09-9C9E-FE06614EB58E}" destId="{F1C0F37B-F85D-4358-BA84-7593B85AB03B}" srcOrd="2" destOrd="0" presId="urn:microsoft.com/office/officeart/2005/8/layout/process5"/>
    <dgm:cxn modelId="{1D59CB1E-CED4-4A55-8F09-67E0E4C23E5C}" type="presParOf" srcId="{117A01AA-E074-4A09-9C9E-FE06614EB58E}" destId="{ECFD0077-E2E9-4792-8D85-AAFD9ED8D0AB}" srcOrd="3" destOrd="0" presId="urn:microsoft.com/office/officeart/2005/8/layout/process5"/>
    <dgm:cxn modelId="{F4556B26-C54F-4ED8-9C08-CA253019F299}" type="presParOf" srcId="{ECFD0077-E2E9-4792-8D85-AAFD9ED8D0AB}" destId="{34FA9028-ED62-492B-AD92-A4814BD639F1}" srcOrd="0" destOrd="0" presId="urn:microsoft.com/office/officeart/2005/8/layout/process5"/>
    <dgm:cxn modelId="{843CB7EF-8EB1-4D25-A467-AF46B2BA0DF5}" type="presParOf" srcId="{117A01AA-E074-4A09-9C9E-FE06614EB58E}" destId="{7FDB846A-15CB-4BA5-9D76-8CCEB2166162}" srcOrd="4" destOrd="0" presId="urn:microsoft.com/office/officeart/2005/8/layout/process5"/>
    <dgm:cxn modelId="{036DD8AD-DE42-4D60-8E29-0CC5835A73A6}" type="presParOf" srcId="{117A01AA-E074-4A09-9C9E-FE06614EB58E}" destId="{FF63CA0F-25CF-408B-ADDD-3345DED438DB}" srcOrd="5" destOrd="0" presId="urn:microsoft.com/office/officeart/2005/8/layout/process5"/>
    <dgm:cxn modelId="{86781599-9CDD-42C6-9647-ACDCF268150F}" type="presParOf" srcId="{FF63CA0F-25CF-408B-ADDD-3345DED438DB}" destId="{FFEF8A58-C194-4E7D-B97B-3E6FA62F1658}" srcOrd="0" destOrd="0" presId="urn:microsoft.com/office/officeart/2005/8/layout/process5"/>
    <dgm:cxn modelId="{C716889B-01D9-484C-B414-545F758A47C5}" type="presParOf" srcId="{117A01AA-E074-4A09-9C9E-FE06614EB58E}" destId="{588CEFE3-68B6-4059-A838-B5625814764D}" srcOrd="6" destOrd="0" presId="urn:microsoft.com/office/officeart/2005/8/layout/process5"/>
    <dgm:cxn modelId="{46FEFC1A-0581-4982-BB33-7596547E5642}" type="presParOf" srcId="{117A01AA-E074-4A09-9C9E-FE06614EB58E}" destId="{351300FE-C66B-4675-A06F-05AD20DD1E13}" srcOrd="7" destOrd="0" presId="urn:microsoft.com/office/officeart/2005/8/layout/process5"/>
    <dgm:cxn modelId="{6000BD25-A648-4DF1-B62A-DDBFE0CCE412}" type="presParOf" srcId="{351300FE-C66B-4675-A06F-05AD20DD1E13}" destId="{6CEE06EB-4698-4C51-92F4-542DC72DD95B}" srcOrd="0" destOrd="0" presId="urn:microsoft.com/office/officeart/2005/8/layout/process5"/>
    <dgm:cxn modelId="{2DAE9168-D2CD-485F-A8AF-F461C889CD84}" type="presParOf" srcId="{117A01AA-E074-4A09-9C9E-FE06614EB58E}" destId="{90B8AB0C-80E3-4392-BA6F-43CE6293B509}" srcOrd="8" destOrd="0" presId="urn:microsoft.com/office/officeart/2005/8/layout/process5"/>
    <dgm:cxn modelId="{A8B2CFC7-B30A-4689-9B93-FA52CC2A52A8}" type="presParOf" srcId="{117A01AA-E074-4A09-9C9E-FE06614EB58E}" destId="{B45954B1-64C2-446B-A6E9-AE04458061B1}" srcOrd="9" destOrd="0" presId="urn:microsoft.com/office/officeart/2005/8/layout/process5"/>
    <dgm:cxn modelId="{C0E842F8-80AD-4E83-8F2E-C689A77CEB15}" type="presParOf" srcId="{B45954B1-64C2-446B-A6E9-AE04458061B1}" destId="{7BB588F5-F7B9-43DB-ABD8-40F0ADD7D133}" srcOrd="0" destOrd="0" presId="urn:microsoft.com/office/officeart/2005/8/layout/process5"/>
    <dgm:cxn modelId="{0D327D01-E28E-4FC4-81EA-E94FB588DC0F}" type="presParOf" srcId="{117A01AA-E074-4A09-9C9E-FE06614EB58E}" destId="{315CB26A-26C5-4981-AA29-B9CD95F18E4F}" srcOrd="10" destOrd="0" presId="urn:microsoft.com/office/officeart/2005/8/layout/process5"/>
    <dgm:cxn modelId="{C01308E8-B316-440D-B00E-DE9D8AF8D261}" type="presParOf" srcId="{117A01AA-E074-4A09-9C9E-FE06614EB58E}" destId="{1F05156A-0824-4B84-945C-11CB8FD2BEB5}" srcOrd="11" destOrd="0" presId="urn:microsoft.com/office/officeart/2005/8/layout/process5"/>
    <dgm:cxn modelId="{03B68A07-E026-44FF-ABBE-7F2E82871563}" type="presParOf" srcId="{1F05156A-0824-4B84-945C-11CB8FD2BEB5}" destId="{8DA51C2E-6FAC-4081-BF32-B2C18D8D2BAA}" srcOrd="0" destOrd="0" presId="urn:microsoft.com/office/officeart/2005/8/layout/process5"/>
    <dgm:cxn modelId="{C4892FB4-81DF-4DD2-A122-FFFDC7848BAA}" type="presParOf" srcId="{117A01AA-E074-4A09-9C9E-FE06614EB58E}" destId="{D809AEED-2ACC-46E3-BF68-3F0B802036FB}" srcOrd="12" destOrd="0" presId="urn:microsoft.com/office/officeart/2005/8/layout/process5"/>
    <dgm:cxn modelId="{7242505E-5A5E-40EA-959E-8A8BD6CBC283}" type="presParOf" srcId="{117A01AA-E074-4A09-9C9E-FE06614EB58E}" destId="{A00A508D-710B-4D0D-AD70-DC804CE4B6CB}" srcOrd="13" destOrd="0" presId="urn:microsoft.com/office/officeart/2005/8/layout/process5"/>
    <dgm:cxn modelId="{BD4672C5-7149-4624-9A5D-FC2BBAA33BEA}" type="presParOf" srcId="{A00A508D-710B-4D0D-AD70-DC804CE4B6CB}" destId="{444E33F5-453D-492F-9FA9-58DD5E0B9246}" srcOrd="0" destOrd="0" presId="urn:microsoft.com/office/officeart/2005/8/layout/process5"/>
    <dgm:cxn modelId="{31237742-7AC7-475C-9643-69EB485FBC36}" type="presParOf" srcId="{117A01AA-E074-4A09-9C9E-FE06614EB58E}" destId="{BFBA8D28-27E7-4795-A4EB-1284ABDE5B2F}" srcOrd="14" destOrd="0" presId="urn:microsoft.com/office/officeart/2005/8/layout/process5"/>
  </dgm:cxnLst>
  <dgm:bg/>
  <dgm:whole/>
</dgm:dataModel>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1124D4-06ED-4E2D-8C50-C45A38626390}" type="datetimeFigureOut">
              <a:rPr lang="zh-CN" altLang="en-US" smtClean="0"/>
              <a:pPr/>
              <a:t>2016/8/1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DCDDDB-5566-4577-A750-BA1D12AE0B9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zh-CN" altLang="en-US"/>
          </a:p>
        </p:txBody>
      </p:sp>
      <p:sp>
        <p:nvSpPr>
          <p:cNvPr id="2580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zh-CN"/>
          </a:p>
        </p:txBody>
      </p:sp>
      <p:sp>
        <p:nvSpPr>
          <p:cNvPr id="163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580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580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zh-CN"/>
          </a:p>
        </p:txBody>
      </p:sp>
      <p:sp>
        <p:nvSpPr>
          <p:cNvPr id="258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25E7511-803B-4AA1-A1EC-6266F03ABFC4}"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725E7511-803B-4AA1-A1EC-6266F03ABFC4}" type="slidenum">
              <a:rPr lang="zh-CN" altLang="en-US" smtClean="0"/>
              <a:pPr>
                <a:defRPr/>
              </a:pPr>
              <a:t>15</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7" name="矩形 16"/>
          <p:cNvSpPr/>
          <p:nvPr userDrawn="1"/>
        </p:nvSpPr>
        <p:spPr>
          <a:xfrm>
            <a:off x="0" y="2786058"/>
            <a:ext cx="9144000" cy="4071942"/>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 Box 14"/>
          <p:cNvSpPr txBox="1">
            <a:spLocks noChangeArrowheads="1"/>
          </p:cNvSpPr>
          <p:nvPr/>
        </p:nvSpPr>
        <p:spPr bwMode="white">
          <a:xfrm>
            <a:off x="228600" y="104775"/>
            <a:ext cx="1079500" cy="457200"/>
          </a:xfrm>
          <a:prstGeom prst="rect">
            <a:avLst/>
          </a:prstGeom>
          <a:noFill/>
          <a:ln w="9525">
            <a:noFill/>
            <a:miter lim="800000"/>
            <a:headEnd/>
            <a:tailEnd/>
          </a:ln>
          <a:effectLst/>
        </p:spPr>
        <p:txBody>
          <a:bodyPr>
            <a:spAutoFit/>
          </a:bodyPr>
          <a:lstStyle/>
          <a:p>
            <a:pPr>
              <a:defRPr/>
            </a:pPr>
            <a:r>
              <a:rPr lang="en-US" altLang="zh-CN" sz="2400" b="1">
                <a:solidFill>
                  <a:schemeClr val="bg1"/>
                </a:solidFill>
                <a:ea typeface="宋体" pitchFamily="2" charset="-122"/>
              </a:rPr>
              <a:t>LOGO</a:t>
            </a:r>
          </a:p>
        </p:txBody>
      </p:sp>
      <p:sp>
        <p:nvSpPr>
          <p:cNvPr id="3074" name="Rectangle 2"/>
          <p:cNvSpPr>
            <a:spLocks noGrp="1" noChangeArrowheads="1"/>
          </p:cNvSpPr>
          <p:nvPr>
            <p:ph type="ctrTitle"/>
          </p:nvPr>
        </p:nvSpPr>
        <p:spPr bwMode="gray">
          <a:xfrm>
            <a:off x="457200" y="4114800"/>
            <a:ext cx="8229600" cy="762000"/>
          </a:xfrm>
        </p:spPr>
        <p:txBody>
          <a:bodyPr/>
          <a:lstStyle>
            <a:lvl1pPr>
              <a:defRPr>
                <a:solidFill>
                  <a:srgbClr val="0000FF"/>
                </a:solidFill>
                <a:latin typeface="隶书" pitchFamily="49" charset="-122"/>
                <a:ea typeface="隶书" pitchFamily="49" charset="-122"/>
              </a:defRPr>
            </a:lvl1pPr>
          </a:lstStyle>
          <a:p>
            <a:r>
              <a:rPr lang="en-US" altLang="zh-CN" dirty="0"/>
              <a:t>Click to edit Master title style</a:t>
            </a:r>
          </a:p>
        </p:txBody>
      </p:sp>
      <p:sp>
        <p:nvSpPr>
          <p:cNvPr id="3075" name="Rectangle 3"/>
          <p:cNvSpPr>
            <a:spLocks noGrp="1" noChangeArrowheads="1"/>
          </p:cNvSpPr>
          <p:nvPr>
            <p:ph type="subTitle" idx="1"/>
          </p:nvPr>
        </p:nvSpPr>
        <p:spPr bwMode="gray">
          <a:xfrm>
            <a:off x="1524000" y="4948238"/>
            <a:ext cx="5943600" cy="609600"/>
          </a:xfrm>
        </p:spPr>
        <p:txBody>
          <a:bodyPr/>
          <a:lstStyle>
            <a:lvl1pPr marL="0" indent="0" algn="ctr">
              <a:buFont typeface="Wingdings" pitchFamily="2" charset="2"/>
              <a:buNone/>
              <a:defRPr sz="2000" b="0">
                <a:solidFill>
                  <a:srgbClr val="0000FF"/>
                </a:solidFill>
              </a:defRPr>
            </a:lvl1pPr>
          </a:lstStyle>
          <a:p>
            <a:r>
              <a:rPr lang="en-US" altLang="zh-CN" dirty="0"/>
              <a:t>Click to edit Master subtitle style</a:t>
            </a:r>
          </a:p>
        </p:txBody>
      </p:sp>
      <p:sp>
        <p:nvSpPr>
          <p:cNvPr id="10" name="Rectangle 4"/>
          <p:cNvSpPr>
            <a:spLocks noGrp="1" noChangeArrowheads="1"/>
          </p:cNvSpPr>
          <p:nvPr>
            <p:ph type="dt" sz="half" idx="10"/>
          </p:nvPr>
        </p:nvSpPr>
        <p:spPr bwMode="auto">
          <a:xfrm>
            <a:off x="457200" y="6553200"/>
            <a:ext cx="2133600" cy="1682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smtClean="0">
                <a:effectLst>
                  <a:outerShdw blurRad="38100" dist="38100" dir="2700000" algn="tl">
                    <a:srgbClr val="C0C0C0"/>
                  </a:outerShdw>
                </a:effectLst>
                <a:latin typeface="Times New Roman" pitchFamily="18" charset="0"/>
                <a:ea typeface="宋体" pitchFamily="2" charset="-122"/>
              </a:defRPr>
            </a:lvl1pPr>
          </a:lstStyle>
          <a:p>
            <a:pPr>
              <a:defRPr/>
            </a:pPr>
            <a:endParaRPr lang="en-US" altLang="zh-CN"/>
          </a:p>
        </p:txBody>
      </p:sp>
      <p:sp>
        <p:nvSpPr>
          <p:cNvPr id="11" name="Rectangle 5"/>
          <p:cNvSpPr>
            <a:spLocks noGrp="1" noChangeArrowheads="1"/>
          </p:cNvSpPr>
          <p:nvPr>
            <p:ph type="ftr" sz="quarter" idx="11"/>
          </p:nvPr>
        </p:nvSpPr>
        <p:spPr bwMode="auto">
          <a:xfrm>
            <a:off x="3124200" y="6551613"/>
            <a:ext cx="2895600" cy="16986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smtClean="0">
                <a:effectLst>
                  <a:outerShdw blurRad="38100" dist="38100" dir="2700000" algn="tl">
                    <a:srgbClr val="C0C0C0"/>
                  </a:outerShdw>
                </a:effectLst>
                <a:latin typeface="Times New Roman" pitchFamily="18" charset="0"/>
                <a:ea typeface="宋体" pitchFamily="2" charset="-122"/>
              </a:defRPr>
            </a:lvl1pPr>
          </a:lstStyle>
          <a:p>
            <a:pPr>
              <a:defRPr/>
            </a:pPr>
            <a:endParaRPr lang="en-US" altLang="zh-CN"/>
          </a:p>
        </p:txBody>
      </p:sp>
      <p:sp>
        <p:nvSpPr>
          <p:cNvPr id="12" name="Rectangle 6"/>
          <p:cNvSpPr>
            <a:spLocks noGrp="1" noChangeArrowheads="1"/>
          </p:cNvSpPr>
          <p:nvPr>
            <p:ph type="sldNum" sz="quarter" idx="12"/>
          </p:nvPr>
        </p:nvSpPr>
        <p:spPr>
          <a:xfrm>
            <a:off x="6553200" y="6553200"/>
            <a:ext cx="2133600" cy="168275"/>
          </a:xfrm>
          <a:prstGeom prst="rect">
            <a:avLst/>
          </a:prstGeom>
        </p:spPr>
        <p:txBody>
          <a:bodyPr/>
          <a:lstStyle>
            <a:lvl1pPr algn="r">
              <a:defRPr sz="1400" smtClean="0">
                <a:latin typeface="Times New Roman" pitchFamily="18" charset="0"/>
              </a:defRPr>
            </a:lvl1pPr>
          </a:lstStyle>
          <a:p>
            <a:pPr>
              <a:defRPr/>
            </a:pPr>
            <a:fld id="{2DCB2AC9-F530-42BF-983B-ECC4CC8CCBC0}" type="slidenum">
              <a:rPr lang="zh-CN" altLang="en-US"/>
              <a:pPr>
                <a:defRPr/>
              </a:pPr>
              <a:t>‹#›</a:t>
            </a:fld>
            <a:endParaRPr lang="en-US" altLang="zh-CN"/>
          </a:p>
        </p:txBody>
      </p:sp>
      <p:pic>
        <p:nvPicPr>
          <p:cNvPr id="178181" name="Picture 5"/>
          <p:cNvPicPr>
            <a:picLocks noChangeAspect="1" noChangeArrowheads="1"/>
          </p:cNvPicPr>
          <p:nvPr userDrawn="1"/>
        </p:nvPicPr>
        <p:blipFill>
          <a:blip r:embed="rId3"/>
          <a:srcRect/>
          <a:stretch>
            <a:fillRect/>
          </a:stretch>
        </p:blipFill>
        <p:spPr bwMode="auto">
          <a:xfrm>
            <a:off x="31" y="6907"/>
            <a:ext cx="9144001" cy="2636275"/>
          </a:xfrm>
          <a:prstGeom prst="rect">
            <a:avLst/>
          </a:prstGeom>
          <a:noFill/>
          <a:ln w="9525">
            <a:noFill/>
            <a:miter lim="800000"/>
            <a:headEnd/>
            <a:tailEnd/>
          </a:ln>
          <a:effectLst/>
        </p:spPr>
      </p:pic>
      <p:cxnSp>
        <p:nvCxnSpPr>
          <p:cNvPr id="16" name="直接连接符 15"/>
          <p:cNvCxnSpPr/>
          <p:nvPr userDrawn="1"/>
        </p:nvCxnSpPr>
        <p:spPr>
          <a:xfrm>
            <a:off x="0" y="2714620"/>
            <a:ext cx="9144000" cy="1588"/>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pic>
        <p:nvPicPr>
          <p:cNvPr id="5" name="Picture 2"/>
          <p:cNvPicPr>
            <a:picLocks noChangeAspect="1" noChangeArrowheads="1"/>
          </p:cNvPicPr>
          <p:nvPr userDrawn="1"/>
        </p:nvPicPr>
        <p:blipFill>
          <a:blip r:embed="rId2"/>
          <a:srcRect/>
          <a:stretch>
            <a:fillRect/>
          </a:stretch>
        </p:blipFill>
        <p:spPr bwMode="auto">
          <a:xfrm>
            <a:off x="-32" y="1"/>
            <a:ext cx="9144032" cy="1000108"/>
          </a:xfrm>
          <a:prstGeom prst="rect">
            <a:avLst/>
          </a:prstGeom>
          <a:noFill/>
          <a:ln w="9525">
            <a:noFill/>
            <a:miter lim="800000"/>
            <a:headEnd/>
            <a:tailEnd/>
          </a:ln>
          <a:effectLst/>
        </p:spPr>
      </p:pic>
      <p:sp>
        <p:nvSpPr>
          <p:cNvPr id="6" name="Rectangle 6"/>
          <p:cNvSpPr>
            <a:spLocks noGrp="1" noChangeArrowheads="1"/>
          </p:cNvSpPr>
          <p:nvPr>
            <p:ph type="sldNum" sz="quarter" idx="10"/>
          </p:nvPr>
        </p:nvSpPr>
        <p:spPr>
          <a:xfrm>
            <a:off x="3200400" y="6480175"/>
            <a:ext cx="2133600" cy="320675"/>
          </a:xfrm>
          <a:prstGeom prst="rect">
            <a:avLst/>
          </a:prstGeom>
          <a:ln/>
        </p:spPr>
        <p:txBody>
          <a:bodyPr/>
          <a:lstStyle>
            <a:lvl1pPr>
              <a:defRPr sz="1800" b="1">
                <a:latin typeface="华文行楷" pitchFamily="2" charset="-122"/>
                <a:ea typeface="华文行楷" pitchFamily="2" charset="-122"/>
              </a:defRPr>
            </a:lvl1pPr>
          </a:lstStyle>
          <a:p>
            <a:pPr>
              <a:defRPr/>
            </a:pPr>
            <a:r>
              <a:rPr lang="zh-CN" altLang="en-US" dirty="0" smtClean="0"/>
              <a:t>经济管控中心</a:t>
            </a:r>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19088"/>
            <a:ext cx="2057400" cy="60055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19088"/>
            <a:ext cx="6019800" cy="60055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pic>
        <p:nvPicPr>
          <p:cNvPr id="5" name="Picture 2"/>
          <p:cNvPicPr>
            <a:picLocks noChangeAspect="1" noChangeArrowheads="1"/>
          </p:cNvPicPr>
          <p:nvPr userDrawn="1"/>
        </p:nvPicPr>
        <p:blipFill>
          <a:blip r:embed="rId2"/>
          <a:srcRect/>
          <a:stretch>
            <a:fillRect/>
          </a:stretch>
        </p:blipFill>
        <p:spPr bwMode="auto">
          <a:xfrm>
            <a:off x="-32" y="1"/>
            <a:ext cx="9144032" cy="1000108"/>
          </a:xfrm>
          <a:prstGeom prst="rect">
            <a:avLst/>
          </a:prstGeom>
          <a:noFill/>
          <a:ln w="9525">
            <a:noFill/>
            <a:miter lim="800000"/>
            <a:headEnd/>
            <a:tailEnd/>
          </a:ln>
          <a:effectLst/>
        </p:spPr>
      </p:pic>
      <p:sp>
        <p:nvSpPr>
          <p:cNvPr id="6" name="Rectangle 6"/>
          <p:cNvSpPr>
            <a:spLocks noGrp="1" noChangeArrowheads="1"/>
          </p:cNvSpPr>
          <p:nvPr>
            <p:ph type="sldNum" sz="quarter" idx="10"/>
          </p:nvPr>
        </p:nvSpPr>
        <p:spPr>
          <a:xfrm>
            <a:off x="3200400" y="6480175"/>
            <a:ext cx="2133600" cy="320675"/>
          </a:xfrm>
          <a:prstGeom prst="rect">
            <a:avLst/>
          </a:prstGeom>
          <a:ln/>
        </p:spPr>
        <p:txBody>
          <a:bodyPr/>
          <a:lstStyle>
            <a:lvl1pPr>
              <a:defRPr sz="1800" b="1">
                <a:latin typeface="华文行楷" pitchFamily="2" charset="-122"/>
                <a:ea typeface="华文行楷" pitchFamily="2" charset="-122"/>
              </a:defRPr>
            </a:lvl1pPr>
          </a:lstStyle>
          <a:p>
            <a:pPr>
              <a:defRPr/>
            </a:pPr>
            <a:r>
              <a:rPr lang="zh-CN" altLang="en-US" dirty="0" smtClean="0"/>
              <a:t>经济管控中心</a:t>
            </a:r>
            <a:endParaRPr lang="en-US" altLang="zh-C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457200" y="319088"/>
            <a:ext cx="6172200" cy="563562"/>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457200" y="1371600"/>
            <a:ext cx="8229600" cy="4953000"/>
          </a:xfrm>
        </p:spPr>
        <p:txBody>
          <a:bodyPr/>
          <a:lstStyle/>
          <a:p>
            <a:pPr lvl="0"/>
            <a:endParaRPr lang="zh-CN" altLang="en-US" noProof="0" smtClean="0"/>
          </a:p>
        </p:txBody>
      </p:sp>
      <p:pic>
        <p:nvPicPr>
          <p:cNvPr id="5" name="Picture 2"/>
          <p:cNvPicPr>
            <a:picLocks noChangeAspect="1" noChangeArrowheads="1"/>
          </p:cNvPicPr>
          <p:nvPr userDrawn="1"/>
        </p:nvPicPr>
        <p:blipFill>
          <a:blip r:embed="rId2"/>
          <a:srcRect/>
          <a:stretch>
            <a:fillRect/>
          </a:stretch>
        </p:blipFill>
        <p:spPr bwMode="auto">
          <a:xfrm>
            <a:off x="-32" y="1"/>
            <a:ext cx="9144032" cy="1000108"/>
          </a:xfrm>
          <a:prstGeom prst="rect">
            <a:avLst/>
          </a:prstGeom>
          <a:noFill/>
          <a:ln w="9525">
            <a:noFill/>
            <a:miter lim="800000"/>
            <a:headEnd/>
            <a:tailEnd/>
          </a:ln>
          <a:effectLst/>
        </p:spPr>
      </p:pic>
      <p:sp>
        <p:nvSpPr>
          <p:cNvPr id="6" name="Rectangle 6"/>
          <p:cNvSpPr>
            <a:spLocks noGrp="1" noChangeArrowheads="1"/>
          </p:cNvSpPr>
          <p:nvPr>
            <p:ph type="sldNum" sz="quarter" idx="10"/>
          </p:nvPr>
        </p:nvSpPr>
        <p:spPr>
          <a:xfrm>
            <a:off x="3200400" y="6480175"/>
            <a:ext cx="2133600" cy="320675"/>
          </a:xfrm>
          <a:prstGeom prst="rect">
            <a:avLst/>
          </a:prstGeom>
          <a:ln/>
        </p:spPr>
        <p:txBody>
          <a:bodyPr/>
          <a:lstStyle>
            <a:lvl1pPr>
              <a:defRPr sz="1800" b="1">
                <a:latin typeface="华文行楷" pitchFamily="2" charset="-122"/>
                <a:ea typeface="华文行楷" pitchFamily="2" charset="-122"/>
              </a:defRPr>
            </a:lvl1pPr>
          </a:lstStyle>
          <a:p>
            <a:pPr>
              <a:defRPr/>
            </a:pPr>
            <a:r>
              <a:rPr lang="zh-CN" altLang="en-US" dirty="0" smtClean="0"/>
              <a:t>经济管控中心</a:t>
            </a:r>
            <a:endParaRPr lang="en-US" altLang="zh-CN"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319088"/>
            <a:ext cx="6172200" cy="56356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371600"/>
            <a:ext cx="8229600" cy="4953000"/>
          </a:xfrm>
        </p:spPr>
        <p:txBody>
          <a:bodyPr/>
          <a:lstStyle/>
          <a:p>
            <a:pPr lvl="0"/>
            <a:endParaRPr lang="zh-CN" altLang="en-US" noProof="0" smtClean="0"/>
          </a:p>
        </p:txBody>
      </p:sp>
      <p:pic>
        <p:nvPicPr>
          <p:cNvPr id="5" name="Picture 2"/>
          <p:cNvPicPr>
            <a:picLocks noChangeAspect="1" noChangeArrowheads="1"/>
          </p:cNvPicPr>
          <p:nvPr userDrawn="1"/>
        </p:nvPicPr>
        <p:blipFill>
          <a:blip r:embed="rId2"/>
          <a:srcRect/>
          <a:stretch>
            <a:fillRect/>
          </a:stretch>
        </p:blipFill>
        <p:spPr bwMode="auto">
          <a:xfrm>
            <a:off x="-32" y="1"/>
            <a:ext cx="9144032" cy="1000108"/>
          </a:xfrm>
          <a:prstGeom prst="rect">
            <a:avLst/>
          </a:prstGeom>
          <a:noFill/>
          <a:ln w="9525">
            <a:noFill/>
            <a:miter lim="800000"/>
            <a:headEnd/>
            <a:tailEnd/>
          </a:ln>
          <a:effectLst/>
        </p:spPr>
      </p:pic>
      <p:sp>
        <p:nvSpPr>
          <p:cNvPr id="6" name="Rectangle 6"/>
          <p:cNvSpPr>
            <a:spLocks noGrp="1" noChangeArrowheads="1"/>
          </p:cNvSpPr>
          <p:nvPr>
            <p:ph type="sldNum" sz="quarter" idx="10"/>
          </p:nvPr>
        </p:nvSpPr>
        <p:spPr>
          <a:xfrm>
            <a:off x="3200400" y="6480175"/>
            <a:ext cx="2133600" cy="320675"/>
          </a:xfrm>
          <a:prstGeom prst="rect">
            <a:avLst/>
          </a:prstGeom>
          <a:ln/>
        </p:spPr>
        <p:txBody>
          <a:bodyPr/>
          <a:lstStyle>
            <a:lvl1pPr>
              <a:defRPr sz="1800" b="1">
                <a:latin typeface="华文行楷" pitchFamily="2" charset="-122"/>
                <a:ea typeface="华文行楷" pitchFamily="2" charset="-122"/>
              </a:defRPr>
            </a:lvl1pPr>
          </a:lstStyle>
          <a:p>
            <a:pPr>
              <a:defRPr/>
            </a:pPr>
            <a:r>
              <a:rPr lang="zh-CN" altLang="en-US" dirty="0" smtClean="0"/>
              <a:t>经济管控中心</a:t>
            </a:r>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lvl1pPr>
              <a:defRPr b="0">
                <a:latin typeface="黑体" pitchFamily="49" charset="-122"/>
                <a:ea typeface="黑体" pitchFamily="49" charset="-122"/>
              </a:defRPr>
            </a:lvl1pPr>
            <a:lvl2pPr>
              <a:defRPr b="0">
                <a:latin typeface="黑体" pitchFamily="49" charset="-122"/>
                <a:ea typeface="黑体" pitchFamily="49" charset="-122"/>
              </a:defRPr>
            </a:lvl2pPr>
            <a:lvl3pPr>
              <a:defRPr b="0">
                <a:latin typeface="黑体" pitchFamily="49" charset="-122"/>
                <a:ea typeface="黑体" pitchFamily="49" charset="-122"/>
              </a:defRPr>
            </a:lvl3pPr>
            <a:lvl4pPr>
              <a:defRPr>
                <a:latin typeface="黑体" pitchFamily="49" charset="-122"/>
                <a:ea typeface="黑体" pitchFamily="49" charset="-122"/>
              </a:defRPr>
            </a:lvl4pPr>
            <a:lvl5pPr>
              <a:defRPr>
                <a:latin typeface="黑体" pitchFamily="49" charset="-122"/>
                <a:ea typeface="黑体" pitchFamily="49"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Rectangle 6"/>
          <p:cNvSpPr>
            <a:spLocks noGrp="1" noChangeArrowheads="1"/>
          </p:cNvSpPr>
          <p:nvPr>
            <p:ph type="sldNum" sz="quarter" idx="10"/>
          </p:nvPr>
        </p:nvSpPr>
        <p:spPr>
          <a:xfrm>
            <a:off x="0" y="6480175"/>
            <a:ext cx="9144000" cy="320675"/>
          </a:xfrm>
          <a:prstGeom prst="rect">
            <a:avLst/>
          </a:prstGeom>
          <a:ln/>
        </p:spPr>
        <p:txBody>
          <a:bodyPr/>
          <a:lstStyle>
            <a:lvl1pPr algn="ctr">
              <a:defRPr sz="1800" b="1">
                <a:latin typeface="华文行楷" pitchFamily="2" charset="-122"/>
                <a:ea typeface="华文行楷" pitchFamily="2" charset="-122"/>
              </a:defRPr>
            </a:lvl1pPr>
          </a:lstStyle>
          <a:p>
            <a:pPr>
              <a:defRPr/>
            </a:pPr>
            <a:r>
              <a:rPr lang="zh-CN" altLang="en-US" smtClean="0"/>
              <a:t>经济管控中心</a:t>
            </a:r>
            <a:endParaRPr lang="en-US" altLang="zh-CN" dirty="0"/>
          </a:p>
        </p:txBody>
      </p:sp>
      <p:pic>
        <p:nvPicPr>
          <p:cNvPr id="192514" name="Picture 2"/>
          <p:cNvPicPr>
            <a:picLocks noChangeAspect="1" noChangeArrowheads="1"/>
          </p:cNvPicPr>
          <p:nvPr userDrawn="1"/>
        </p:nvPicPr>
        <p:blipFill>
          <a:blip r:embed="rId2"/>
          <a:srcRect/>
          <a:stretch>
            <a:fillRect/>
          </a:stretch>
        </p:blipFill>
        <p:spPr bwMode="auto">
          <a:xfrm>
            <a:off x="-32" y="1"/>
            <a:ext cx="9144032" cy="1000108"/>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pic>
        <p:nvPicPr>
          <p:cNvPr id="5" name="Picture 2"/>
          <p:cNvPicPr>
            <a:picLocks noChangeAspect="1" noChangeArrowheads="1"/>
          </p:cNvPicPr>
          <p:nvPr userDrawn="1"/>
        </p:nvPicPr>
        <p:blipFill>
          <a:blip r:embed="rId2"/>
          <a:srcRect/>
          <a:stretch>
            <a:fillRect/>
          </a:stretch>
        </p:blipFill>
        <p:spPr bwMode="auto">
          <a:xfrm>
            <a:off x="-32" y="1"/>
            <a:ext cx="9144032" cy="1000108"/>
          </a:xfrm>
          <a:prstGeom prst="rect">
            <a:avLst/>
          </a:prstGeom>
          <a:noFill/>
          <a:ln w="9525">
            <a:noFill/>
            <a:miter lim="800000"/>
            <a:headEnd/>
            <a:tailEnd/>
          </a:ln>
          <a:effectLst/>
        </p:spPr>
      </p:pic>
      <p:sp>
        <p:nvSpPr>
          <p:cNvPr id="6" name="Rectangle 6"/>
          <p:cNvSpPr>
            <a:spLocks noGrp="1" noChangeArrowheads="1"/>
          </p:cNvSpPr>
          <p:nvPr>
            <p:ph type="sldNum" sz="quarter" idx="10"/>
          </p:nvPr>
        </p:nvSpPr>
        <p:spPr>
          <a:xfrm>
            <a:off x="142844" y="6572272"/>
            <a:ext cx="8858312" cy="228578"/>
          </a:xfrm>
          <a:prstGeom prst="rect">
            <a:avLst/>
          </a:prstGeom>
          <a:ln/>
        </p:spPr>
        <p:txBody>
          <a:bodyPr/>
          <a:lstStyle>
            <a:lvl1pPr algn="ctr">
              <a:defRPr sz="1800" b="1">
                <a:latin typeface="华文行楷" pitchFamily="2" charset="-122"/>
                <a:ea typeface="华文行楷" pitchFamily="2" charset="-122"/>
              </a:defRPr>
            </a:lvl1pPr>
          </a:lstStyle>
          <a:p>
            <a:pPr>
              <a:defRPr/>
            </a:pPr>
            <a:r>
              <a:rPr lang="zh-CN" altLang="en-US" smtClean="0"/>
              <a:t>经济管控中心</a:t>
            </a:r>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pic>
        <p:nvPicPr>
          <p:cNvPr id="6" name="Picture 2"/>
          <p:cNvPicPr>
            <a:picLocks noChangeAspect="1" noChangeArrowheads="1"/>
          </p:cNvPicPr>
          <p:nvPr userDrawn="1"/>
        </p:nvPicPr>
        <p:blipFill>
          <a:blip r:embed="rId2"/>
          <a:srcRect/>
          <a:stretch>
            <a:fillRect/>
          </a:stretch>
        </p:blipFill>
        <p:spPr bwMode="auto">
          <a:xfrm>
            <a:off x="-32" y="1"/>
            <a:ext cx="9144032" cy="1000108"/>
          </a:xfrm>
          <a:prstGeom prst="rect">
            <a:avLst/>
          </a:prstGeom>
          <a:noFill/>
          <a:ln w="9525">
            <a:noFill/>
            <a:miter lim="800000"/>
            <a:headEnd/>
            <a:tailEnd/>
          </a:ln>
          <a:effectLst/>
        </p:spPr>
      </p:pic>
      <p:sp>
        <p:nvSpPr>
          <p:cNvPr id="7" name="Rectangle 6"/>
          <p:cNvSpPr>
            <a:spLocks noGrp="1" noChangeArrowheads="1"/>
          </p:cNvSpPr>
          <p:nvPr>
            <p:ph type="sldNum" sz="quarter" idx="10"/>
          </p:nvPr>
        </p:nvSpPr>
        <p:spPr>
          <a:xfrm>
            <a:off x="3200400" y="6480175"/>
            <a:ext cx="2133600" cy="320675"/>
          </a:xfrm>
          <a:prstGeom prst="rect">
            <a:avLst/>
          </a:prstGeom>
          <a:ln/>
        </p:spPr>
        <p:txBody>
          <a:bodyPr/>
          <a:lstStyle>
            <a:lvl1pPr>
              <a:defRPr sz="1800" b="1">
                <a:latin typeface="华文行楷" pitchFamily="2" charset="-122"/>
                <a:ea typeface="华文行楷" pitchFamily="2" charset="-122"/>
              </a:defRPr>
            </a:lvl1pPr>
          </a:lstStyle>
          <a:p>
            <a:pPr>
              <a:defRPr/>
            </a:pPr>
            <a:r>
              <a:rPr lang="zh-CN" altLang="en-US" dirty="0" smtClean="0"/>
              <a:t>经济管控中心</a:t>
            </a:r>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pic>
        <p:nvPicPr>
          <p:cNvPr id="8" name="Picture 2"/>
          <p:cNvPicPr>
            <a:picLocks noChangeAspect="1" noChangeArrowheads="1"/>
          </p:cNvPicPr>
          <p:nvPr userDrawn="1"/>
        </p:nvPicPr>
        <p:blipFill>
          <a:blip r:embed="rId2"/>
          <a:srcRect/>
          <a:stretch>
            <a:fillRect/>
          </a:stretch>
        </p:blipFill>
        <p:spPr bwMode="auto">
          <a:xfrm>
            <a:off x="-32" y="1"/>
            <a:ext cx="9144032" cy="1000108"/>
          </a:xfrm>
          <a:prstGeom prst="rect">
            <a:avLst/>
          </a:prstGeom>
          <a:noFill/>
          <a:ln w="9525">
            <a:noFill/>
            <a:miter lim="800000"/>
            <a:headEnd/>
            <a:tailEnd/>
          </a:ln>
          <a:effectLst/>
        </p:spPr>
      </p:pic>
      <p:sp>
        <p:nvSpPr>
          <p:cNvPr id="9" name="Rectangle 6"/>
          <p:cNvSpPr>
            <a:spLocks noGrp="1" noChangeArrowheads="1"/>
          </p:cNvSpPr>
          <p:nvPr>
            <p:ph type="sldNum" sz="quarter" idx="10"/>
          </p:nvPr>
        </p:nvSpPr>
        <p:spPr>
          <a:xfrm>
            <a:off x="3200400" y="6480175"/>
            <a:ext cx="2133600" cy="320675"/>
          </a:xfrm>
          <a:prstGeom prst="rect">
            <a:avLst/>
          </a:prstGeom>
          <a:ln/>
        </p:spPr>
        <p:txBody>
          <a:bodyPr/>
          <a:lstStyle>
            <a:lvl1pPr>
              <a:defRPr sz="1800" b="1">
                <a:latin typeface="华文行楷" pitchFamily="2" charset="-122"/>
                <a:ea typeface="华文行楷" pitchFamily="2" charset="-122"/>
              </a:defRPr>
            </a:lvl1pPr>
          </a:lstStyle>
          <a:p>
            <a:pPr>
              <a:defRPr/>
            </a:pPr>
            <a:r>
              <a:rPr lang="zh-CN" altLang="en-US" dirty="0" smtClean="0"/>
              <a:t>经济管控中心</a:t>
            </a:r>
            <a:endParaRPr lang="en-US"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pic>
        <p:nvPicPr>
          <p:cNvPr id="4" name="Picture 2"/>
          <p:cNvPicPr>
            <a:picLocks noChangeAspect="1" noChangeArrowheads="1"/>
          </p:cNvPicPr>
          <p:nvPr userDrawn="1"/>
        </p:nvPicPr>
        <p:blipFill>
          <a:blip r:embed="rId2"/>
          <a:srcRect/>
          <a:stretch>
            <a:fillRect/>
          </a:stretch>
        </p:blipFill>
        <p:spPr bwMode="auto">
          <a:xfrm>
            <a:off x="-32" y="1"/>
            <a:ext cx="9144032" cy="1000108"/>
          </a:xfrm>
          <a:prstGeom prst="rect">
            <a:avLst/>
          </a:prstGeom>
          <a:noFill/>
          <a:ln w="9525">
            <a:noFill/>
            <a:miter lim="800000"/>
            <a:headEnd/>
            <a:tailEnd/>
          </a:ln>
          <a:effectLst/>
        </p:spPr>
      </p:pic>
      <p:sp>
        <p:nvSpPr>
          <p:cNvPr id="5" name="Rectangle 6"/>
          <p:cNvSpPr>
            <a:spLocks noGrp="1" noChangeArrowheads="1"/>
          </p:cNvSpPr>
          <p:nvPr>
            <p:ph type="sldNum" sz="quarter" idx="10"/>
          </p:nvPr>
        </p:nvSpPr>
        <p:spPr>
          <a:xfrm>
            <a:off x="3200400" y="6480175"/>
            <a:ext cx="2133600" cy="320675"/>
          </a:xfrm>
          <a:prstGeom prst="rect">
            <a:avLst/>
          </a:prstGeom>
          <a:ln/>
        </p:spPr>
        <p:txBody>
          <a:bodyPr/>
          <a:lstStyle>
            <a:lvl1pPr>
              <a:defRPr sz="1800" b="1">
                <a:latin typeface="华文行楷" pitchFamily="2" charset="-122"/>
                <a:ea typeface="华文行楷" pitchFamily="2" charset="-122"/>
              </a:defRPr>
            </a:lvl1pPr>
          </a:lstStyle>
          <a:p>
            <a:pPr>
              <a:defRPr/>
            </a:pPr>
            <a:r>
              <a:rPr lang="zh-CN" altLang="en-US" dirty="0" smtClean="0"/>
              <a:t>经济管控中心</a:t>
            </a:r>
            <a:endParaRPr lang="en-US"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srcRect/>
          <a:stretch>
            <a:fillRect/>
          </a:stretch>
        </p:blipFill>
        <p:spPr bwMode="auto">
          <a:xfrm>
            <a:off x="-32" y="1"/>
            <a:ext cx="9144032" cy="1000108"/>
          </a:xfrm>
          <a:prstGeom prst="rect">
            <a:avLst/>
          </a:prstGeom>
          <a:noFill/>
          <a:ln w="9525">
            <a:noFill/>
            <a:miter lim="800000"/>
            <a:headEnd/>
            <a:tailEnd/>
          </a:ln>
          <a:effectLst/>
        </p:spPr>
      </p:pic>
      <p:sp>
        <p:nvSpPr>
          <p:cNvPr id="4" name="Rectangle 6"/>
          <p:cNvSpPr>
            <a:spLocks noGrp="1" noChangeArrowheads="1"/>
          </p:cNvSpPr>
          <p:nvPr>
            <p:ph type="sldNum" sz="quarter" idx="10"/>
          </p:nvPr>
        </p:nvSpPr>
        <p:spPr>
          <a:xfrm>
            <a:off x="3200400" y="6480175"/>
            <a:ext cx="2133600" cy="320675"/>
          </a:xfrm>
          <a:prstGeom prst="rect">
            <a:avLst/>
          </a:prstGeom>
          <a:ln/>
        </p:spPr>
        <p:txBody>
          <a:bodyPr/>
          <a:lstStyle>
            <a:lvl1pPr>
              <a:defRPr sz="1800" b="1">
                <a:latin typeface="华文行楷" pitchFamily="2" charset="-122"/>
                <a:ea typeface="华文行楷" pitchFamily="2" charset="-122"/>
              </a:defRPr>
            </a:lvl1pPr>
          </a:lstStyle>
          <a:p>
            <a:pPr>
              <a:defRPr/>
            </a:pPr>
            <a:r>
              <a:rPr lang="zh-CN" altLang="en-US" dirty="0" smtClean="0"/>
              <a:t>经济管控中心</a:t>
            </a:r>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pic>
        <p:nvPicPr>
          <p:cNvPr id="6" name="Picture 2"/>
          <p:cNvPicPr>
            <a:picLocks noChangeAspect="1" noChangeArrowheads="1"/>
          </p:cNvPicPr>
          <p:nvPr userDrawn="1"/>
        </p:nvPicPr>
        <p:blipFill>
          <a:blip r:embed="rId2"/>
          <a:srcRect/>
          <a:stretch>
            <a:fillRect/>
          </a:stretch>
        </p:blipFill>
        <p:spPr bwMode="auto">
          <a:xfrm>
            <a:off x="-32" y="1"/>
            <a:ext cx="9144032" cy="1000108"/>
          </a:xfrm>
          <a:prstGeom prst="rect">
            <a:avLst/>
          </a:prstGeom>
          <a:noFill/>
          <a:ln w="9525">
            <a:noFill/>
            <a:miter lim="800000"/>
            <a:headEnd/>
            <a:tailEnd/>
          </a:ln>
          <a:effectLst/>
        </p:spPr>
      </p:pic>
      <p:sp>
        <p:nvSpPr>
          <p:cNvPr id="7" name="Rectangle 6"/>
          <p:cNvSpPr>
            <a:spLocks noGrp="1" noChangeArrowheads="1"/>
          </p:cNvSpPr>
          <p:nvPr>
            <p:ph type="sldNum" sz="quarter" idx="10"/>
          </p:nvPr>
        </p:nvSpPr>
        <p:spPr>
          <a:xfrm>
            <a:off x="3200400" y="6480175"/>
            <a:ext cx="2133600" cy="320675"/>
          </a:xfrm>
          <a:prstGeom prst="rect">
            <a:avLst/>
          </a:prstGeom>
          <a:ln/>
        </p:spPr>
        <p:txBody>
          <a:bodyPr/>
          <a:lstStyle>
            <a:lvl1pPr>
              <a:defRPr sz="1800" b="1">
                <a:latin typeface="华文行楷" pitchFamily="2" charset="-122"/>
                <a:ea typeface="华文行楷" pitchFamily="2" charset="-122"/>
              </a:defRPr>
            </a:lvl1pPr>
          </a:lstStyle>
          <a:p>
            <a:pPr>
              <a:defRPr/>
            </a:pPr>
            <a:r>
              <a:rPr lang="zh-CN" altLang="en-US" dirty="0" smtClean="0"/>
              <a:t>经济管控中心</a:t>
            </a:r>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pic>
        <p:nvPicPr>
          <p:cNvPr id="6" name="Picture 2"/>
          <p:cNvPicPr>
            <a:picLocks noChangeAspect="1" noChangeArrowheads="1"/>
          </p:cNvPicPr>
          <p:nvPr userDrawn="1"/>
        </p:nvPicPr>
        <p:blipFill>
          <a:blip r:embed="rId2"/>
          <a:srcRect/>
          <a:stretch>
            <a:fillRect/>
          </a:stretch>
        </p:blipFill>
        <p:spPr bwMode="auto">
          <a:xfrm>
            <a:off x="-32" y="1"/>
            <a:ext cx="9144032" cy="1000108"/>
          </a:xfrm>
          <a:prstGeom prst="rect">
            <a:avLst/>
          </a:prstGeom>
          <a:noFill/>
          <a:ln w="9525">
            <a:noFill/>
            <a:miter lim="800000"/>
            <a:headEnd/>
            <a:tailEnd/>
          </a:ln>
          <a:effectLst/>
        </p:spPr>
      </p:pic>
      <p:sp>
        <p:nvSpPr>
          <p:cNvPr id="7" name="Rectangle 6"/>
          <p:cNvSpPr>
            <a:spLocks noGrp="1" noChangeArrowheads="1"/>
          </p:cNvSpPr>
          <p:nvPr>
            <p:ph type="sldNum" sz="quarter" idx="10"/>
          </p:nvPr>
        </p:nvSpPr>
        <p:spPr>
          <a:xfrm>
            <a:off x="3200400" y="6480175"/>
            <a:ext cx="2133600" cy="320675"/>
          </a:xfrm>
          <a:prstGeom prst="rect">
            <a:avLst/>
          </a:prstGeom>
          <a:ln/>
        </p:spPr>
        <p:txBody>
          <a:bodyPr/>
          <a:lstStyle>
            <a:lvl1pPr>
              <a:defRPr sz="1800" b="1">
                <a:latin typeface="华文行楷" pitchFamily="2" charset="-122"/>
                <a:ea typeface="华文行楷" pitchFamily="2" charset="-122"/>
              </a:defRPr>
            </a:lvl1pPr>
          </a:lstStyle>
          <a:p>
            <a:pPr>
              <a:defRPr/>
            </a:pPr>
            <a:r>
              <a:rPr lang="zh-CN" altLang="en-US" dirty="0" smtClean="0"/>
              <a:t>经济管控中心</a:t>
            </a:r>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3.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5" name="Line 21"/>
          <p:cNvSpPr>
            <a:spLocks noChangeShapeType="1"/>
          </p:cNvSpPr>
          <p:nvPr/>
        </p:nvSpPr>
        <p:spPr bwMode="auto">
          <a:xfrm>
            <a:off x="425450" y="6524625"/>
            <a:ext cx="8353425" cy="0"/>
          </a:xfrm>
          <a:prstGeom prst="line">
            <a:avLst/>
          </a:prstGeom>
          <a:noFill/>
          <a:ln w="9525">
            <a:solidFill>
              <a:schemeClr val="tx1"/>
            </a:solidFill>
            <a:round/>
            <a:headEnd/>
            <a:tailEnd/>
          </a:ln>
          <a:effectLst/>
        </p:spPr>
        <p:txBody>
          <a:bodyPr/>
          <a:lstStyle/>
          <a:p>
            <a:pPr>
              <a:defRPr/>
            </a:pPr>
            <a:endParaRPr lang="zh-CN" altLang="en-US"/>
          </a:p>
        </p:txBody>
      </p:sp>
      <p:sp>
        <p:nvSpPr>
          <p:cNvPr id="1040" name="Rectangle 16"/>
          <p:cNvSpPr>
            <a:spLocks noChangeArrowheads="1"/>
          </p:cNvSpPr>
          <p:nvPr/>
        </p:nvSpPr>
        <p:spPr bwMode="gray">
          <a:xfrm>
            <a:off x="0" y="0"/>
            <a:ext cx="9144000" cy="981075"/>
          </a:xfrm>
          <a:prstGeom prst="rect">
            <a:avLst/>
          </a:prstGeom>
          <a:gradFill rotWithShape="1">
            <a:gsLst>
              <a:gs pos="0">
                <a:schemeClr val="tx1"/>
              </a:gs>
              <a:gs pos="100000">
                <a:schemeClr val="tx2"/>
              </a:gs>
            </a:gsLst>
            <a:lin ang="0" scaled="1"/>
          </a:gradFill>
          <a:ln w="9525">
            <a:noFill/>
            <a:miter lim="800000"/>
            <a:headEnd/>
            <a:tailEnd/>
          </a:ln>
          <a:effectLst/>
        </p:spPr>
        <p:txBody>
          <a:bodyPr wrap="none" anchor="ctr"/>
          <a:lstStyle/>
          <a:p>
            <a:endParaRPr lang="zh-CN" altLang="en-US">
              <a:ea typeface="宋体" pitchFamily="2" charset="-122"/>
            </a:endParaRPr>
          </a:p>
        </p:txBody>
      </p:sp>
      <p:grpSp>
        <p:nvGrpSpPr>
          <p:cNvPr id="1033" name="Group 17"/>
          <p:cNvGrpSpPr>
            <a:grpSpLocks/>
          </p:cNvGrpSpPr>
          <p:nvPr/>
        </p:nvGrpSpPr>
        <p:grpSpPr bwMode="auto">
          <a:xfrm>
            <a:off x="6729413" y="-11113"/>
            <a:ext cx="2414587" cy="992188"/>
            <a:chOff x="0" y="390"/>
            <a:chExt cx="5760" cy="2202"/>
          </a:xfrm>
        </p:grpSpPr>
        <p:graphicFrame>
          <p:nvGraphicFramePr>
            <p:cNvPr id="1026" name="Object 18"/>
            <p:cNvGraphicFramePr>
              <a:graphicFrameLocks noChangeAspect="1"/>
            </p:cNvGraphicFramePr>
            <p:nvPr/>
          </p:nvGraphicFramePr>
          <p:xfrm>
            <a:off x="0" y="390"/>
            <a:ext cx="1962" cy="2202"/>
          </p:xfrm>
          <a:graphic>
            <a:graphicData uri="http://schemas.openxmlformats.org/presentationml/2006/ole">
              <p:oleObj spid="_x0000_s1026" name="Image" r:id="rId16" imgW="4241270" imgH="5396825" progId="">
                <p:embed/>
              </p:oleObj>
            </a:graphicData>
          </a:graphic>
        </p:graphicFrame>
        <p:graphicFrame>
          <p:nvGraphicFramePr>
            <p:cNvPr id="1027" name="Object 19"/>
            <p:cNvGraphicFramePr>
              <a:graphicFrameLocks noChangeAspect="1"/>
            </p:cNvGraphicFramePr>
            <p:nvPr/>
          </p:nvGraphicFramePr>
          <p:xfrm>
            <a:off x="3888" y="390"/>
            <a:ext cx="1872" cy="2202"/>
          </p:xfrm>
          <a:graphic>
            <a:graphicData uri="http://schemas.openxmlformats.org/presentationml/2006/ole">
              <p:oleObj spid="_x0000_s1027" name="Image" r:id="rId17" imgW="3263492" imgH="4863492" progId="">
                <p:embed/>
              </p:oleObj>
            </a:graphicData>
          </a:graphic>
        </p:graphicFrame>
        <p:graphicFrame>
          <p:nvGraphicFramePr>
            <p:cNvPr id="1028" name="Object 20"/>
            <p:cNvGraphicFramePr>
              <a:graphicFrameLocks noChangeAspect="1"/>
            </p:cNvGraphicFramePr>
            <p:nvPr/>
          </p:nvGraphicFramePr>
          <p:xfrm>
            <a:off x="1958" y="390"/>
            <a:ext cx="1930" cy="2202"/>
          </p:xfrm>
          <a:graphic>
            <a:graphicData uri="http://schemas.openxmlformats.org/presentationml/2006/ole">
              <p:oleObj spid="_x0000_s1028" name="Image" r:id="rId18" imgW="3492063" imgH="4926984" progId="">
                <p:embed/>
              </p:oleObj>
            </a:graphicData>
          </a:graphic>
        </p:graphicFrame>
      </p:grpSp>
      <p:sp>
        <p:nvSpPr>
          <p:cNvPr id="1034" name="Rectangle 3"/>
          <p:cNvSpPr>
            <a:spLocks noGrp="1" noChangeArrowheads="1"/>
          </p:cNvSpPr>
          <p:nvPr>
            <p:ph type="body" idx="1"/>
          </p:nvPr>
        </p:nvSpPr>
        <p:spPr bwMode="auto">
          <a:xfrm>
            <a:off x="457200" y="13716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1036" name="Rectangle 2"/>
          <p:cNvSpPr>
            <a:spLocks noGrp="1" noChangeArrowheads="1"/>
          </p:cNvSpPr>
          <p:nvPr>
            <p:ph type="title"/>
          </p:nvPr>
        </p:nvSpPr>
        <p:spPr bwMode="white">
          <a:xfrm>
            <a:off x="457200" y="319088"/>
            <a:ext cx="61722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a:t>
            </a:r>
            <a:br>
              <a:rPr lang="en-US" altLang="zh-CN" smtClean="0"/>
            </a:br>
            <a:r>
              <a:rPr lang="en-US" altLang="zh-CN" smtClean="0"/>
              <a:t> style</a:t>
            </a:r>
          </a:p>
        </p:txBody>
      </p:sp>
      <p:pic>
        <p:nvPicPr>
          <p:cNvPr id="12" name="Picture 2"/>
          <p:cNvPicPr>
            <a:picLocks noChangeAspect="1" noChangeArrowheads="1"/>
          </p:cNvPicPr>
          <p:nvPr userDrawn="1"/>
        </p:nvPicPr>
        <p:blipFill>
          <a:blip r:embed="rId19"/>
          <a:srcRect/>
          <a:stretch>
            <a:fillRect/>
          </a:stretch>
        </p:blipFill>
        <p:spPr bwMode="auto">
          <a:xfrm>
            <a:off x="-32" y="1"/>
            <a:ext cx="9144032" cy="1000108"/>
          </a:xfrm>
          <a:prstGeom prst="rect">
            <a:avLst/>
          </a:prstGeom>
          <a:noFill/>
          <a:ln w="9525">
            <a:noFill/>
            <a:miter lim="800000"/>
            <a:headEnd/>
            <a:tailEnd/>
          </a:ln>
          <a:effectLst/>
        </p:spPr>
      </p:pic>
      <p:sp>
        <p:nvSpPr>
          <p:cNvPr id="13" name="Rectangle 6"/>
          <p:cNvSpPr>
            <a:spLocks noGrp="1" noChangeArrowheads="1"/>
          </p:cNvSpPr>
          <p:nvPr>
            <p:ph type="sldNum" sz="quarter" idx="4"/>
          </p:nvPr>
        </p:nvSpPr>
        <p:spPr>
          <a:xfrm>
            <a:off x="3200400" y="6480175"/>
            <a:ext cx="2133600" cy="320675"/>
          </a:xfrm>
          <a:prstGeom prst="rect">
            <a:avLst/>
          </a:prstGeom>
          <a:ln/>
        </p:spPr>
        <p:txBody>
          <a:bodyPr/>
          <a:lstStyle>
            <a:lvl1pPr>
              <a:defRPr sz="1800" b="1">
                <a:latin typeface="华文行楷" pitchFamily="2" charset="-122"/>
                <a:ea typeface="华文行楷" pitchFamily="2" charset="-122"/>
              </a:defRPr>
            </a:lvl1pPr>
          </a:lstStyle>
          <a:p>
            <a:pPr>
              <a:defRPr/>
            </a:pPr>
            <a:r>
              <a:rPr lang="zh-CN" altLang="en-US" dirty="0" smtClean="0"/>
              <a:t>经济管控中心</a:t>
            </a:r>
            <a:endParaRPr lang="en-US" altLang="zh-CN" dirty="0"/>
          </a:p>
        </p:txBody>
      </p:sp>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Verdana" pitchFamily="34" charset="0"/>
        </a:defRPr>
      </a:lvl2pPr>
      <a:lvl3pPr algn="l" rtl="0" eaLnBrk="0" fontAlgn="base" hangingPunct="0">
        <a:spcBef>
          <a:spcPct val="0"/>
        </a:spcBef>
        <a:spcAft>
          <a:spcPct val="0"/>
        </a:spcAft>
        <a:defRPr sz="3200" b="1">
          <a:solidFill>
            <a:schemeClr val="bg1"/>
          </a:solidFill>
          <a:latin typeface="Verdana" pitchFamily="34" charset="0"/>
        </a:defRPr>
      </a:lvl3pPr>
      <a:lvl4pPr algn="l" rtl="0" eaLnBrk="0" fontAlgn="base" hangingPunct="0">
        <a:spcBef>
          <a:spcPct val="0"/>
        </a:spcBef>
        <a:spcAft>
          <a:spcPct val="0"/>
        </a:spcAft>
        <a:defRPr sz="3200" b="1">
          <a:solidFill>
            <a:schemeClr val="bg1"/>
          </a:solidFill>
          <a:latin typeface="Verdana" pitchFamily="34" charset="0"/>
        </a:defRPr>
      </a:lvl4pPr>
      <a:lvl5pPr algn="l" rtl="0" eaLnBrk="0" fontAlgn="base" hangingPunct="0">
        <a:spcBef>
          <a:spcPct val="0"/>
        </a:spcBef>
        <a:spcAft>
          <a:spcPct val="0"/>
        </a:spcAft>
        <a:defRPr sz="3200" b="1">
          <a:solidFill>
            <a:schemeClr val="bg1"/>
          </a:solidFill>
          <a:latin typeface="Verdana" pitchFamily="34" charset="0"/>
        </a:defRPr>
      </a:lvl5pPr>
      <a:lvl6pPr marL="457200" algn="l" rtl="0" fontAlgn="base">
        <a:spcBef>
          <a:spcPct val="0"/>
        </a:spcBef>
        <a:spcAft>
          <a:spcPct val="0"/>
        </a:spcAft>
        <a:defRPr sz="3200" b="1">
          <a:solidFill>
            <a:schemeClr val="bg1"/>
          </a:solidFill>
          <a:latin typeface="Verdana" pitchFamily="34" charset="0"/>
        </a:defRPr>
      </a:lvl6pPr>
      <a:lvl7pPr marL="914400" algn="l" rtl="0" fontAlgn="base">
        <a:spcBef>
          <a:spcPct val="0"/>
        </a:spcBef>
        <a:spcAft>
          <a:spcPct val="0"/>
        </a:spcAft>
        <a:defRPr sz="3200" b="1">
          <a:solidFill>
            <a:schemeClr val="bg1"/>
          </a:solidFill>
          <a:latin typeface="Verdana" pitchFamily="34" charset="0"/>
        </a:defRPr>
      </a:lvl7pPr>
      <a:lvl8pPr marL="1371600" algn="l" rtl="0" fontAlgn="base">
        <a:spcBef>
          <a:spcPct val="0"/>
        </a:spcBef>
        <a:spcAft>
          <a:spcPct val="0"/>
        </a:spcAft>
        <a:defRPr sz="3200" b="1">
          <a:solidFill>
            <a:schemeClr val="bg1"/>
          </a:solidFill>
          <a:latin typeface="Verdana" pitchFamily="34" charset="0"/>
        </a:defRPr>
      </a:lvl8pPr>
      <a:lvl9pPr marL="1828800" algn="l" rtl="0" fontAlgn="base">
        <a:spcBef>
          <a:spcPct val="0"/>
        </a:spcBef>
        <a:spcAft>
          <a:spcPct val="0"/>
        </a:spcAft>
        <a:defRPr sz="3200" b="1">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rgbClr val="0000FF"/>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rgbClr val="0000FF"/>
          </a:solidFill>
          <a:latin typeface="Arial" charset="0"/>
        </a:defRPr>
      </a:lvl2pPr>
      <a:lvl3pPr marL="1143000" indent="-228600" algn="l" rtl="0" eaLnBrk="0" fontAlgn="base" hangingPunct="0">
        <a:spcBef>
          <a:spcPct val="20000"/>
        </a:spcBef>
        <a:spcAft>
          <a:spcPct val="0"/>
        </a:spcAft>
        <a:buClr>
          <a:schemeClr val="tx1"/>
        </a:buClr>
        <a:buChar char="•"/>
        <a:defRPr sz="2400">
          <a:solidFill>
            <a:srgbClr val="0000FF"/>
          </a:solidFill>
          <a:latin typeface="Arial" charset="0"/>
        </a:defRPr>
      </a:lvl3pPr>
      <a:lvl4pPr marL="1600200" indent="-228600" algn="l" rtl="0" eaLnBrk="0" fontAlgn="base" hangingPunct="0">
        <a:spcBef>
          <a:spcPct val="20000"/>
        </a:spcBef>
        <a:spcAft>
          <a:spcPct val="0"/>
        </a:spcAft>
        <a:buChar char="–"/>
        <a:defRPr sz="2000">
          <a:solidFill>
            <a:srgbClr val="0000FF"/>
          </a:solidFill>
          <a:latin typeface="Arial" charset="0"/>
        </a:defRPr>
      </a:lvl4pPr>
      <a:lvl5pPr marL="2057400" indent="-228600" algn="l" rtl="0" eaLnBrk="0" fontAlgn="base" hangingPunct="0">
        <a:spcBef>
          <a:spcPct val="20000"/>
        </a:spcBef>
        <a:spcAft>
          <a:spcPct val="0"/>
        </a:spcAft>
        <a:buChar char="»"/>
        <a:defRPr sz="2000">
          <a:solidFill>
            <a:srgbClr val="0000FF"/>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zc.whbuilding.com:8899/"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idx="1"/>
          </p:nvPr>
        </p:nvSpPr>
        <p:spPr>
          <a:xfrm>
            <a:off x="214282" y="1357298"/>
            <a:ext cx="8715436" cy="857245"/>
          </a:xfrm>
        </p:spPr>
        <p:txBody>
          <a:bodyPr/>
          <a:lstStyle/>
          <a:p>
            <a:pPr algn="ctr"/>
            <a:r>
              <a:rPr lang="zh-CN" altLang="en-US" sz="4400" dirty="0" smtClean="0">
                <a:latin typeface="隶书" pitchFamily="49" charset="-122"/>
                <a:ea typeface="隶书" pitchFamily="49" charset="-122"/>
              </a:rPr>
              <a:t>威海建设集团招采平台简介</a:t>
            </a:r>
            <a:endParaRPr lang="zh-CN" altLang="en-US" sz="4400" dirty="0">
              <a:latin typeface="隶书" pitchFamily="49" charset="-122"/>
              <a:ea typeface="隶书" pitchFamily="49" charset="-122"/>
            </a:endParaRPr>
          </a:p>
        </p:txBody>
      </p:sp>
      <p:pic>
        <p:nvPicPr>
          <p:cNvPr id="2050" name="Picture 2"/>
          <p:cNvPicPr>
            <a:picLocks noChangeAspect="1" noChangeArrowheads="1"/>
          </p:cNvPicPr>
          <p:nvPr/>
        </p:nvPicPr>
        <p:blipFill>
          <a:blip r:embed="rId2"/>
          <a:srcRect/>
          <a:stretch>
            <a:fillRect/>
          </a:stretch>
        </p:blipFill>
        <p:spPr bwMode="auto">
          <a:xfrm>
            <a:off x="1928794" y="2214554"/>
            <a:ext cx="5214974" cy="3729239"/>
          </a:xfrm>
          <a:prstGeom prst="rect">
            <a:avLst/>
          </a:prstGeom>
          <a:noFill/>
          <a:ln w="9525">
            <a:solidFill>
              <a:srgbClr val="FF0000"/>
            </a:solidFill>
            <a:miter lim="800000"/>
            <a:headEnd/>
            <a:tailEnd/>
          </a:ln>
          <a:effectLst/>
        </p:spPr>
      </p:pic>
      <p:sp>
        <p:nvSpPr>
          <p:cNvPr id="4" name="矩形 3"/>
          <p:cNvSpPr/>
          <p:nvPr/>
        </p:nvSpPr>
        <p:spPr>
          <a:xfrm>
            <a:off x="214282" y="1214422"/>
            <a:ext cx="8572560" cy="400110"/>
          </a:xfrm>
          <a:prstGeom prst="rect">
            <a:avLst/>
          </a:prstGeom>
        </p:spPr>
        <p:txBody>
          <a:bodyPr wrap="square">
            <a:spAutoFit/>
          </a:bodyPr>
          <a:lstStyle/>
          <a:p>
            <a:pPr algn="ctr"/>
            <a:r>
              <a:rPr lang="zh-CN" altLang="en-US" sz="2000" b="1" dirty="0" smtClean="0">
                <a:solidFill>
                  <a:srgbClr val="0000FF"/>
                </a:solidFill>
                <a:latin typeface="华文行楷" pitchFamily="2" charset="-122"/>
                <a:ea typeface="华文行楷" pitchFamily="2" charset="-122"/>
              </a:rPr>
              <a:t>集中采购、阳光采购、降本增效</a:t>
            </a:r>
            <a:endParaRPr lang="zh-CN" altLang="en-US" sz="2000" b="1" dirty="0">
              <a:solidFill>
                <a:srgbClr val="0000FF"/>
              </a:solidFill>
              <a:latin typeface="华文行楷" pitchFamily="2" charset="-122"/>
              <a:ea typeface="华文行楷" pitchFamily="2" charset="-122"/>
            </a:endParaRPr>
          </a:p>
        </p:txBody>
      </p:sp>
      <p:sp>
        <p:nvSpPr>
          <p:cNvPr id="5" name="TextBox 4"/>
          <p:cNvSpPr txBox="1"/>
          <p:nvPr/>
        </p:nvSpPr>
        <p:spPr>
          <a:xfrm>
            <a:off x="0" y="6143644"/>
            <a:ext cx="9144000" cy="369332"/>
          </a:xfrm>
          <a:prstGeom prst="rect">
            <a:avLst/>
          </a:prstGeom>
          <a:noFill/>
        </p:spPr>
        <p:txBody>
          <a:bodyPr wrap="square" rtlCol="0">
            <a:spAutoFit/>
          </a:bodyPr>
          <a:lstStyle/>
          <a:p>
            <a:pPr algn="ctr"/>
            <a:r>
              <a:rPr lang="zh-CN" altLang="en-US" b="1" dirty="0" smtClean="0">
                <a:solidFill>
                  <a:srgbClr val="0000FF"/>
                </a:solidFill>
                <a:latin typeface="黑体" pitchFamily="49" charset="-122"/>
                <a:ea typeface="黑体" pitchFamily="49" charset="-122"/>
              </a:rPr>
              <a:t>威海建设集团经济管控中心</a:t>
            </a:r>
            <a:endParaRPr lang="zh-CN" altLang="en-US" b="1" dirty="0">
              <a:solidFill>
                <a:srgbClr val="0000FF"/>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500034" y="1214422"/>
            <a:ext cx="8229600" cy="2200276"/>
          </a:xfrm>
        </p:spPr>
        <p:txBody>
          <a:bodyPr/>
          <a:lstStyle/>
          <a:p>
            <a:r>
              <a:rPr lang="zh-CN" altLang="en-US" sz="2400" dirty="0" smtClean="0"/>
              <a:t>方式二：网站提醒</a:t>
            </a:r>
            <a:endParaRPr lang="en-US" altLang="zh-CN" sz="2400" dirty="0" smtClean="0"/>
          </a:p>
          <a:p>
            <a:r>
              <a:rPr lang="zh-CN" altLang="en-US" sz="2400" dirty="0" smtClean="0"/>
              <a:t>（</a:t>
            </a:r>
            <a:r>
              <a:rPr lang="en-US" altLang="zh-CN" sz="2400" dirty="0" smtClean="0"/>
              <a:t>1</a:t>
            </a:r>
            <a:r>
              <a:rPr lang="zh-CN" altLang="en-US" sz="2400" dirty="0" smtClean="0"/>
              <a:t>）收藏需求计划：</a:t>
            </a:r>
            <a:endParaRPr lang="en-US" altLang="zh-CN" sz="2400" dirty="0" smtClean="0"/>
          </a:p>
          <a:p>
            <a:r>
              <a:rPr lang="zh-CN" altLang="en-US" sz="2400" dirty="0" smtClean="0"/>
              <a:t>如果供应商收藏了某需求计划，则该需求计划对应的招标公告会对供应商发出提醒信息。</a:t>
            </a:r>
            <a:endParaRPr lang="en-US" altLang="zh-CN" sz="2400" dirty="0" smtClean="0"/>
          </a:p>
          <a:p>
            <a:r>
              <a:rPr lang="zh-CN" altLang="en-US" sz="2400" dirty="0" smtClean="0"/>
              <a:t>操作方式：打开对应的需求计划，点击最下方的收藏按钮。</a:t>
            </a:r>
            <a:endParaRPr lang="en-US" altLang="zh-CN" sz="2400" dirty="0" smtClean="0"/>
          </a:p>
          <a:p>
            <a:endParaRPr lang="zh-CN" altLang="en-US" dirty="0"/>
          </a:p>
        </p:txBody>
      </p:sp>
      <p:pic>
        <p:nvPicPr>
          <p:cNvPr id="8194" name="Picture 2"/>
          <p:cNvPicPr>
            <a:picLocks noChangeAspect="1" noChangeArrowheads="1"/>
          </p:cNvPicPr>
          <p:nvPr/>
        </p:nvPicPr>
        <p:blipFill>
          <a:blip r:embed="rId2"/>
          <a:srcRect/>
          <a:stretch>
            <a:fillRect/>
          </a:stretch>
        </p:blipFill>
        <p:spPr bwMode="auto">
          <a:xfrm>
            <a:off x="1000100" y="3786190"/>
            <a:ext cx="7004050" cy="2286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85720" y="1214422"/>
            <a:ext cx="8229600" cy="2143140"/>
          </a:xfrm>
        </p:spPr>
        <p:txBody>
          <a:bodyPr/>
          <a:lstStyle/>
          <a:p>
            <a:r>
              <a:rPr lang="zh-CN" altLang="en-US" sz="2400" dirty="0" smtClean="0"/>
              <a:t>被招标范围内的提醒：</a:t>
            </a:r>
            <a:endParaRPr lang="en-US" altLang="zh-CN" sz="2400" dirty="0" smtClean="0"/>
          </a:p>
          <a:p>
            <a:r>
              <a:rPr lang="zh-CN" altLang="en-US" sz="2400" dirty="0" smtClean="0"/>
              <a:t>供应商属于某招标公告的被招标范围，比如说符合资质要求的公开招标、或者被邀请的邀请招标。</a:t>
            </a:r>
            <a:endParaRPr lang="en-US" altLang="zh-CN" sz="2400" dirty="0" smtClean="0"/>
          </a:p>
          <a:p>
            <a:r>
              <a:rPr lang="zh-CN" altLang="en-US" sz="2400" dirty="0" smtClean="0"/>
              <a:t>登陆系统后上方消息栏会有闪烁提醒。点击即可进入，相应的招标公告。</a:t>
            </a:r>
            <a:endParaRPr lang="en-US" altLang="zh-CN" sz="2400" dirty="0" smtClean="0"/>
          </a:p>
          <a:p>
            <a:endParaRPr lang="zh-CN" altLang="en-US" sz="2400" dirty="0"/>
          </a:p>
        </p:txBody>
      </p:sp>
      <p:pic>
        <p:nvPicPr>
          <p:cNvPr id="4" name="Picture 2"/>
          <p:cNvPicPr>
            <a:picLocks noChangeAspect="1" noChangeArrowheads="1"/>
          </p:cNvPicPr>
          <p:nvPr/>
        </p:nvPicPr>
        <p:blipFill>
          <a:blip r:embed="rId2"/>
          <a:srcRect/>
          <a:stretch>
            <a:fillRect/>
          </a:stretch>
        </p:blipFill>
        <p:spPr bwMode="auto">
          <a:xfrm>
            <a:off x="857224" y="3786190"/>
            <a:ext cx="7399595" cy="1857388"/>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371600"/>
            <a:ext cx="8229600" cy="2200276"/>
          </a:xfrm>
        </p:spPr>
        <p:txBody>
          <a:bodyPr/>
          <a:lstStyle/>
          <a:p>
            <a:pPr>
              <a:lnSpc>
                <a:spcPct val="150000"/>
              </a:lnSpc>
            </a:pPr>
            <a:r>
              <a:rPr lang="en-US" altLang="zh-CN" sz="2400" dirty="0" smtClean="0">
                <a:solidFill>
                  <a:srgbClr val="FF0000"/>
                </a:solidFill>
              </a:rPr>
              <a:t>4.</a:t>
            </a:r>
            <a:r>
              <a:rPr lang="zh-CN" altLang="en-US" sz="2400" dirty="0" smtClean="0">
                <a:solidFill>
                  <a:srgbClr val="FF0000"/>
                </a:solidFill>
              </a:rPr>
              <a:t>如何投标？</a:t>
            </a:r>
            <a:endParaRPr lang="en-US" altLang="zh-CN" sz="2400" dirty="0" smtClean="0">
              <a:solidFill>
                <a:srgbClr val="FF0000"/>
              </a:solidFill>
            </a:endParaRPr>
          </a:p>
          <a:p>
            <a:pPr>
              <a:lnSpc>
                <a:spcPct val="150000"/>
              </a:lnSpc>
            </a:pPr>
            <a:r>
              <a:rPr lang="zh-CN" altLang="en-US" sz="2400" dirty="0" smtClean="0"/>
              <a:t>（</a:t>
            </a:r>
            <a:r>
              <a:rPr lang="en-US" altLang="zh-CN" sz="2400" dirty="0" smtClean="0"/>
              <a:t>1</a:t>
            </a:r>
            <a:r>
              <a:rPr lang="zh-CN" altLang="en-US" sz="2400" dirty="0" smtClean="0"/>
              <a:t>）找到对应招标公告：符合投标招标资质要求的供应商可以在对应的招标公告下方点击投标按钮。注意：</a:t>
            </a:r>
            <a:r>
              <a:rPr lang="zh-CN" altLang="en-US" sz="2400" dirty="0" smtClean="0">
                <a:solidFill>
                  <a:srgbClr val="FF0000"/>
                </a:solidFill>
              </a:rPr>
              <a:t>资质不符合要求的无法投标。</a:t>
            </a:r>
            <a:endParaRPr lang="zh-CN" altLang="en-US" sz="2400" dirty="0">
              <a:solidFill>
                <a:srgbClr val="FF0000"/>
              </a:solidFill>
            </a:endParaRPr>
          </a:p>
        </p:txBody>
      </p:sp>
      <p:pic>
        <p:nvPicPr>
          <p:cNvPr id="9218" name="Picture 2"/>
          <p:cNvPicPr>
            <a:picLocks noChangeAspect="1" noChangeArrowheads="1"/>
          </p:cNvPicPr>
          <p:nvPr/>
        </p:nvPicPr>
        <p:blipFill>
          <a:blip r:embed="rId2"/>
          <a:srcRect/>
          <a:stretch>
            <a:fillRect/>
          </a:stretch>
        </p:blipFill>
        <p:spPr bwMode="auto">
          <a:xfrm>
            <a:off x="2143108" y="3786190"/>
            <a:ext cx="5654337" cy="1857388"/>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371600"/>
            <a:ext cx="8229600" cy="2486028"/>
          </a:xfrm>
        </p:spPr>
        <p:txBody>
          <a:bodyPr/>
          <a:lstStyle/>
          <a:p>
            <a:r>
              <a:rPr lang="zh-CN" altLang="en-US" dirty="0" smtClean="0"/>
              <a:t>（</a:t>
            </a:r>
            <a:r>
              <a:rPr lang="en-US" altLang="zh-CN" dirty="0" smtClean="0"/>
              <a:t>2</a:t>
            </a:r>
            <a:r>
              <a:rPr lang="zh-CN" altLang="en-US" dirty="0" smtClean="0"/>
              <a:t>）阅读招标公告：在投标前请一定要仔细阅读招标公告中关于工期质量等等的具体要求，确定自己可以响应的前提下再进行投标。</a:t>
            </a:r>
            <a:endParaRPr lang="en-US" altLang="zh-CN" dirty="0" smtClean="0"/>
          </a:p>
          <a:p>
            <a:r>
              <a:rPr lang="zh-CN" altLang="en-US" dirty="0" smtClean="0"/>
              <a:t>（</a:t>
            </a:r>
            <a:r>
              <a:rPr lang="en-US" altLang="zh-CN" dirty="0" smtClean="0"/>
              <a:t>3</a:t>
            </a:r>
            <a:r>
              <a:rPr lang="zh-CN" altLang="en-US" dirty="0" smtClean="0"/>
              <a:t>）投标内容填写：点击招标公告中的我要报价进行报价。</a:t>
            </a:r>
            <a:endParaRPr lang="en-US" altLang="zh-CN" dirty="0" smtClean="0"/>
          </a:p>
          <a:p>
            <a:endParaRPr lang="en-US" altLang="zh-CN" dirty="0" smtClean="0"/>
          </a:p>
          <a:p>
            <a:endParaRPr lang="zh-CN" altLang="en-US" dirty="0"/>
          </a:p>
        </p:txBody>
      </p:sp>
      <p:pic>
        <p:nvPicPr>
          <p:cNvPr id="10242" name="Picture 2"/>
          <p:cNvPicPr>
            <a:picLocks noChangeAspect="1" noChangeArrowheads="1"/>
          </p:cNvPicPr>
          <p:nvPr/>
        </p:nvPicPr>
        <p:blipFill>
          <a:blip r:embed="rId2"/>
          <a:srcRect/>
          <a:stretch>
            <a:fillRect/>
          </a:stretch>
        </p:blipFill>
        <p:spPr bwMode="auto">
          <a:xfrm>
            <a:off x="1857356" y="4000504"/>
            <a:ext cx="5046939" cy="2000264"/>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371600"/>
            <a:ext cx="8229600" cy="2700342"/>
          </a:xfrm>
        </p:spPr>
        <p:txBody>
          <a:bodyPr/>
          <a:lstStyle/>
          <a:p>
            <a:r>
              <a:rPr lang="zh-CN" altLang="en-US" sz="2400" dirty="0" smtClean="0"/>
              <a:t>报价注意：</a:t>
            </a:r>
            <a:endParaRPr lang="en-US" altLang="zh-CN" sz="2400" dirty="0" smtClean="0"/>
          </a:p>
          <a:p>
            <a:r>
              <a:rPr lang="zh-CN" altLang="en-US" sz="2400" dirty="0" smtClean="0"/>
              <a:t>（</a:t>
            </a:r>
            <a:r>
              <a:rPr lang="en-US" altLang="zh-CN" sz="2400" dirty="0" smtClean="0"/>
              <a:t>1</a:t>
            </a:r>
            <a:r>
              <a:rPr lang="zh-CN" altLang="en-US" sz="2400" dirty="0" smtClean="0"/>
              <a:t>）投标报价中的项目经理为供应商拟派往工程现场的项目经理，必须填写。</a:t>
            </a:r>
            <a:endParaRPr lang="en-US" altLang="zh-CN" sz="2400" dirty="0" smtClean="0"/>
          </a:p>
          <a:p>
            <a:r>
              <a:rPr lang="zh-CN" altLang="en-US" sz="2400" dirty="0" smtClean="0"/>
              <a:t>（</a:t>
            </a:r>
            <a:r>
              <a:rPr lang="en-US" altLang="zh-CN" sz="2400" dirty="0" smtClean="0"/>
              <a:t>2</a:t>
            </a:r>
            <a:r>
              <a:rPr lang="zh-CN" altLang="en-US" sz="2400" dirty="0" smtClean="0"/>
              <a:t>）进度款中为对应阶段供应商可以接受的付款比例，这个是评标的一个重要参数。</a:t>
            </a:r>
            <a:endParaRPr lang="en-US" altLang="zh-CN" sz="2400" dirty="0" smtClean="0"/>
          </a:p>
          <a:p>
            <a:r>
              <a:rPr lang="zh-CN" altLang="en-US" sz="2400" dirty="0" smtClean="0">
                <a:solidFill>
                  <a:srgbClr val="FF0000"/>
                </a:solidFill>
              </a:rPr>
              <a:t>（</a:t>
            </a:r>
            <a:r>
              <a:rPr lang="en-US" altLang="zh-CN" sz="2400" dirty="0" smtClean="0">
                <a:solidFill>
                  <a:srgbClr val="FF0000"/>
                </a:solidFill>
              </a:rPr>
              <a:t>3</a:t>
            </a:r>
            <a:r>
              <a:rPr lang="zh-CN" altLang="en-US" sz="2400" dirty="0" smtClean="0">
                <a:solidFill>
                  <a:srgbClr val="FF0000"/>
                </a:solidFill>
              </a:rPr>
              <a:t>）一定要勾选同意投标承诺</a:t>
            </a:r>
            <a:r>
              <a:rPr lang="zh-CN" altLang="en-US" sz="2400" dirty="0" smtClean="0"/>
              <a:t>。否则无法投标。</a:t>
            </a:r>
            <a:endParaRPr lang="en-US" altLang="zh-CN" sz="2400" dirty="0" smtClean="0"/>
          </a:p>
          <a:p>
            <a:endParaRPr lang="zh-CN" altLang="en-US" dirty="0"/>
          </a:p>
        </p:txBody>
      </p:sp>
      <p:pic>
        <p:nvPicPr>
          <p:cNvPr id="4" name="Picture 2"/>
          <p:cNvPicPr>
            <a:picLocks noChangeAspect="1" noChangeArrowheads="1"/>
          </p:cNvPicPr>
          <p:nvPr/>
        </p:nvPicPr>
        <p:blipFill>
          <a:blip r:embed="rId2"/>
          <a:srcRect/>
          <a:stretch>
            <a:fillRect/>
          </a:stretch>
        </p:blipFill>
        <p:spPr bwMode="auto">
          <a:xfrm>
            <a:off x="1000100" y="4143380"/>
            <a:ext cx="3825875" cy="1744663"/>
          </a:xfrm>
          <a:prstGeom prst="rect">
            <a:avLst/>
          </a:prstGeom>
          <a:noFill/>
          <a:ln w="9525">
            <a:noFill/>
            <a:miter lim="800000"/>
            <a:headEnd/>
            <a:tailEnd/>
          </a:ln>
          <a:effectLst/>
        </p:spPr>
      </p:pic>
      <p:sp>
        <p:nvSpPr>
          <p:cNvPr id="5" name="TextBox 4"/>
          <p:cNvSpPr txBox="1"/>
          <p:nvPr/>
        </p:nvSpPr>
        <p:spPr>
          <a:xfrm>
            <a:off x="857224" y="6143644"/>
            <a:ext cx="3786214" cy="369332"/>
          </a:xfrm>
          <a:prstGeom prst="rect">
            <a:avLst/>
          </a:prstGeom>
          <a:noFill/>
        </p:spPr>
        <p:txBody>
          <a:bodyPr wrap="square" rtlCol="0">
            <a:spAutoFit/>
          </a:bodyPr>
          <a:lstStyle/>
          <a:p>
            <a:pPr algn="ctr"/>
            <a:r>
              <a:rPr lang="zh-CN" altLang="en-US" b="1" dirty="0" smtClean="0">
                <a:solidFill>
                  <a:srgbClr val="0000FF"/>
                </a:solidFill>
              </a:rPr>
              <a:t>不勾选投标承诺会弹出对话框</a:t>
            </a:r>
            <a:endParaRPr lang="zh-CN" altLang="en-US" b="1" dirty="0">
              <a:solidFill>
                <a:srgbClr val="0000FF"/>
              </a:solidFill>
            </a:endParaRPr>
          </a:p>
        </p:txBody>
      </p:sp>
      <p:pic>
        <p:nvPicPr>
          <p:cNvPr id="6" name="Picture 3"/>
          <p:cNvPicPr>
            <a:picLocks noChangeAspect="1" noChangeArrowheads="1"/>
          </p:cNvPicPr>
          <p:nvPr/>
        </p:nvPicPr>
        <p:blipFill>
          <a:blip r:embed="rId3"/>
          <a:srcRect/>
          <a:stretch>
            <a:fillRect/>
          </a:stretch>
        </p:blipFill>
        <p:spPr bwMode="auto">
          <a:xfrm>
            <a:off x="4929190" y="4143380"/>
            <a:ext cx="3953313" cy="1428760"/>
          </a:xfrm>
          <a:prstGeom prst="rect">
            <a:avLst/>
          </a:prstGeom>
          <a:noFill/>
          <a:ln w="9525">
            <a:noFill/>
            <a:miter lim="800000"/>
            <a:headEnd/>
            <a:tailEnd/>
          </a:ln>
          <a:effectLst/>
        </p:spPr>
      </p:pic>
      <p:sp>
        <p:nvSpPr>
          <p:cNvPr id="7" name="TextBox 6"/>
          <p:cNvSpPr txBox="1"/>
          <p:nvPr/>
        </p:nvSpPr>
        <p:spPr>
          <a:xfrm>
            <a:off x="5715008" y="6000768"/>
            <a:ext cx="2571768" cy="369332"/>
          </a:xfrm>
          <a:prstGeom prst="rect">
            <a:avLst/>
          </a:prstGeom>
          <a:noFill/>
        </p:spPr>
        <p:txBody>
          <a:bodyPr wrap="square" rtlCol="0">
            <a:spAutoFit/>
          </a:bodyPr>
          <a:lstStyle/>
          <a:p>
            <a:pPr algn="ctr"/>
            <a:r>
              <a:rPr lang="zh-CN" altLang="en-US" b="1" dirty="0" smtClean="0">
                <a:solidFill>
                  <a:srgbClr val="0000FF"/>
                </a:solidFill>
              </a:rPr>
              <a:t>投标承诺勾选位置</a:t>
            </a:r>
            <a:endParaRPr lang="zh-CN" altLang="en-US" b="1" dirty="0">
              <a:solidFill>
                <a:srgbClr val="0000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371600"/>
            <a:ext cx="8229600" cy="2628904"/>
          </a:xfrm>
        </p:spPr>
        <p:txBody>
          <a:bodyPr/>
          <a:lstStyle/>
          <a:p>
            <a:pPr>
              <a:lnSpc>
                <a:spcPct val="150000"/>
              </a:lnSpc>
            </a:pPr>
            <a:r>
              <a:rPr lang="zh-CN" altLang="en-US" dirty="0" smtClean="0"/>
              <a:t>（</a:t>
            </a:r>
            <a:r>
              <a:rPr lang="en-US" altLang="zh-CN" dirty="0" smtClean="0"/>
              <a:t>4</a:t>
            </a:r>
            <a:r>
              <a:rPr lang="zh-CN" altLang="en-US" dirty="0" smtClean="0"/>
              <a:t>）招标截止日期之前，投标信息可以随意更改。更改位置在用户中心</a:t>
            </a:r>
            <a:r>
              <a:rPr lang="en-US" altLang="zh-CN" dirty="0" smtClean="0"/>
              <a:t>-</a:t>
            </a:r>
            <a:r>
              <a:rPr lang="zh-CN" altLang="en-US" dirty="0" smtClean="0"/>
              <a:t>劳务分包</a:t>
            </a:r>
            <a:r>
              <a:rPr lang="en-US" altLang="zh-CN" dirty="0" smtClean="0"/>
              <a:t>-</a:t>
            </a:r>
            <a:r>
              <a:rPr lang="zh-CN" altLang="en-US" dirty="0" smtClean="0"/>
              <a:t>投标报价。</a:t>
            </a:r>
            <a:endParaRPr lang="en-US" altLang="zh-CN" dirty="0" smtClean="0"/>
          </a:p>
          <a:p>
            <a:pPr>
              <a:lnSpc>
                <a:spcPct val="150000"/>
              </a:lnSpc>
            </a:pPr>
            <a:r>
              <a:rPr lang="zh-CN" altLang="en-US" dirty="0" smtClean="0"/>
              <a:t>（</a:t>
            </a:r>
            <a:r>
              <a:rPr lang="en-US" altLang="zh-CN" dirty="0" smtClean="0"/>
              <a:t>5</a:t>
            </a:r>
            <a:r>
              <a:rPr lang="zh-CN" altLang="en-US" dirty="0" smtClean="0"/>
              <a:t>）在招标截止日期之前供应商的投标信息所有人都无权查看，请放心投标。</a:t>
            </a:r>
            <a:endParaRPr lang="en-US" altLang="zh-CN"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28596" y="1214422"/>
            <a:ext cx="8229600" cy="4786346"/>
          </a:xfrm>
        </p:spPr>
        <p:txBody>
          <a:bodyPr/>
          <a:lstStyle/>
          <a:p>
            <a:pPr>
              <a:lnSpc>
                <a:spcPct val="150000"/>
              </a:lnSpc>
            </a:pPr>
            <a:r>
              <a:rPr lang="zh-CN" altLang="en-US" dirty="0" smtClean="0"/>
              <a:t>系统使用过程中遇到的其他问题请联系威建集团经济管控中心。</a:t>
            </a:r>
            <a:endParaRPr lang="en-US" altLang="zh-CN" dirty="0" smtClean="0"/>
          </a:p>
          <a:p>
            <a:pPr>
              <a:lnSpc>
                <a:spcPct val="150000"/>
              </a:lnSpc>
            </a:pPr>
            <a:r>
              <a:rPr lang="zh-CN" altLang="en-US" dirty="0" smtClean="0"/>
              <a:t>联系方式：</a:t>
            </a:r>
            <a:r>
              <a:rPr lang="en-US" altLang="zh-CN" dirty="0" smtClean="0"/>
              <a:t>5273559</a:t>
            </a:r>
          </a:p>
          <a:p>
            <a:pPr>
              <a:lnSpc>
                <a:spcPct val="150000"/>
              </a:lnSpc>
            </a:pPr>
            <a:endParaRPr lang="en-US" altLang="zh-CN"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85720" y="1071546"/>
            <a:ext cx="8358246" cy="563562"/>
          </a:xfrm>
        </p:spPr>
        <p:style>
          <a:lnRef idx="2">
            <a:schemeClr val="accent3"/>
          </a:lnRef>
          <a:fillRef idx="1">
            <a:schemeClr val="lt1"/>
          </a:fillRef>
          <a:effectRef idx="0">
            <a:schemeClr val="accent3"/>
          </a:effectRef>
          <a:fontRef idx="minor">
            <a:schemeClr val="dk1"/>
          </a:fontRef>
        </p:style>
        <p:txBody>
          <a:bodyPr/>
          <a:lstStyle/>
          <a:p>
            <a:r>
              <a:rPr lang="en-US" altLang="zh-CN" sz="3600" dirty="0" smtClean="0">
                <a:solidFill>
                  <a:srgbClr val="0000FF"/>
                </a:solidFill>
                <a:latin typeface="隶书" pitchFamily="49" charset="-122"/>
                <a:ea typeface="隶书" pitchFamily="49" charset="-122"/>
              </a:rPr>
              <a:t>1.</a:t>
            </a:r>
            <a:r>
              <a:rPr lang="zh-CN" altLang="en-US" sz="3600" dirty="0" smtClean="0">
                <a:solidFill>
                  <a:srgbClr val="0000FF"/>
                </a:solidFill>
                <a:latin typeface="隶书" pitchFamily="49" charset="-122"/>
                <a:ea typeface="隶书" pitchFamily="49" charset="-122"/>
              </a:rPr>
              <a:t>招采平台是什么？</a:t>
            </a:r>
            <a:endParaRPr lang="zh-CN" altLang="en-US" sz="3600" dirty="0">
              <a:solidFill>
                <a:srgbClr val="0000FF"/>
              </a:solidFill>
              <a:latin typeface="隶书" pitchFamily="49" charset="-122"/>
              <a:ea typeface="隶书" pitchFamily="49" charset="-122"/>
            </a:endParaRPr>
          </a:p>
        </p:txBody>
      </p:sp>
      <p:sp>
        <p:nvSpPr>
          <p:cNvPr id="5" name="内容占位符 4"/>
          <p:cNvSpPr>
            <a:spLocks noGrp="1"/>
          </p:cNvSpPr>
          <p:nvPr>
            <p:ph idx="1"/>
          </p:nvPr>
        </p:nvSpPr>
        <p:spPr>
          <a:xfrm>
            <a:off x="285720" y="2000240"/>
            <a:ext cx="8372476" cy="2643206"/>
          </a:xfrm>
        </p:spPr>
        <p:style>
          <a:lnRef idx="1">
            <a:schemeClr val="accent5"/>
          </a:lnRef>
          <a:fillRef idx="2">
            <a:schemeClr val="accent5"/>
          </a:fillRef>
          <a:effectRef idx="1">
            <a:schemeClr val="accent5"/>
          </a:effectRef>
          <a:fontRef idx="minor">
            <a:schemeClr val="dk1"/>
          </a:fontRef>
        </p:style>
        <p:txBody>
          <a:bodyPr/>
          <a:lstStyle/>
          <a:p>
            <a:pPr marL="0" indent="0">
              <a:lnSpc>
                <a:spcPct val="150000"/>
              </a:lnSpc>
              <a:buNone/>
            </a:pPr>
            <a:r>
              <a:rPr lang="zh-CN" altLang="en-US" b="0" dirty="0" smtClean="0">
                <a:solidFill>
                  <a:srgbClr val="0000FF"/>
                </a:solidFill>
              </a:rPr>
              <a:t>威海建设集团招采平台是公司委托清科锐华软件有限公司开发的，基于</a:t>
            </a:r>
            <a:r>
              <a:rPr lang="en-US" altLang="zh-CN" b="0" dirty="0" smtClean="0">
                <a:solidFill>
                  <a:srgbClr val="0000FF"/>
                </a:solidFill>
              </a:rPr>
              <a:t>B2B</a:t>
            </a:r>
            <a:r>
              <a:rPr lang="zh-CN" altLang="en-US" b="0" dirty="0" smtClean="0">
                <a:solidFill>
                  <a:srgbClr val="0000FF"/>
                </a:solidFill>
              </a:rPr>
              <a:t>模式的，线</a:t>
            </a:r>
            <a:r>
              <a:rPr lang="zh-CN" altLang="en-US" b="0" dirty="0" smtClean="0">
                <a:solidFill>
                  <a:srgbClr val="0000FF"/>
                </a:solidFill>
              </a:rPr>
              <a:t>上专业、劳务</a:t>
            </a:r>
            <a:r>
              <a:rPr lang="zh-CN" altLang="en-US" b="0" dirty="0" smtClean="0">
                <a:solidFill>
                  <a:srgbClr val="0000FF"/>
                </a:solidFill>
              </a:rPr>
              <a:t>及物资招标采购平台。</a:t>
            </a:r>
            <a:endParaRPr lang="en-US" altLang="zh-CN" b="0" dirty="0" smtClean="0">
              <a:solidFill>
                <a:srgbClr val="0000FF"/>
              </a:solidFill>
            </a:endParaRPr>
          </a:p>
          <a:p>
            <a:pPr marL="0" indent="0">
              <a:lnSpc>
                <a:spcPct val="150000"/>
              </a:lnSpc>
              <a:buNone/>
            </a:pPr>
            <a:r>
              <a:rPr lang="en-US" altLang="zh-CN" b="0" dirty="0" smtClean="0">
                <a:solidFill>
                  <a:srgbClr val="0000FF"/>
                </a:solidFill>
                <a:latin typeface="Cooper Black" pitchFamily="18" charset="0"/>
              </a:rPr>
              <a:t>http://zc.whbuilding.com:8899</a:t>
            </a:r>
          </a:p>
          <a:p>
            <a:pPr marL="0" indent="0">
              <a:lnSpc>
                <a:spcPct val="150000"/>
              </a:lnSpc>
              <a:buNone/>
            </a:pPr>
            <a:endParaRPr lang="en-US" altLang="zh-CN" dirty="0" smtClean="0">
              <a:solidFill>
                <a:srgbClr val="0000FF"/>
              </a:solidFill>
            </a:endParaRPr>
          </a:p>
        </p:txBody>
      </p:sp>
      <p:pic>
        <p:nvPicPr>
          <p:cNvPr id="3074" name="Picture 2"/>
          <p:cNvPicPr>
            <a:picLocks noChangeAspect="1" noChangeArrowheads="1"/>
          </p:cNvPicPr>
          <p:nvPr/>
        </p:nvPicPr>
        <p:blipFill>
          <a:blip r:embed="rId2"/>
          <a:srcRect/>
          <a:stretch>
            <a:fillRect/>
          </a:stretch>
        </p:blipFill>
        <p:spPr bwMode="auto">
          <a:xfrm>
            <a:off x="1857356" y="4929198"/>
            <a:ext cx="5434013" cy="15636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5" name="标题 3"/>
          <p:cNvSpPr txBox="1">
            <a:spLocks/>
          </p:cNvSpPr>
          <p:nvPr/>
        </p:nvSpPr>
        <p:spPr bwMode="white">
          <a:xfrm>
            <a:off x="214282" y="285728"/>
            <a:ext cx="8358246" cy="563562"/>
          </a:xfrm>
          <a:prstGeom prst="rect">
            <a:avLst/>
          </a:prstGeom>
          <a:ln>
            <a:headEnd/>
            <a:tailEnd/>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600" b="1" i="0" u="none" strike="noStrike" kern="0" cap="none" spc="0" normalizeH="0" baseline="0" noProof="0" dirty="0" smtClean="0">
                <a:ln>
                  <a:noFill/>
                </a:ln>
                <a:solidFill>
                  <a:schemeClr val="bg1"/>
                </a:solidFill>
                <a:effectLst/>
                <a:uLnTx/>
                <a:uFillTx/>
                <a:latin typeface="隶书" pitchFamily="49" charset="-122"/>
                <a:ea typeface="隶书" pitchFamily="49" charset="-122"/>
                <a:cs typeface="+mn-cs"/>
              </a:rPr>
              <a:t>2.</a:t>
            </a:r>
            <a:r>
              <a:rPr kumimoji="0" lang="zh-CN" altLang="en-US" sz="3600" b="1" i="0" u="none" strike="noStrike" kern="0" cap="none" spc="0" normalizeH="0" baseline="0" noProof="0" dirty="0" smtClean="0">
                <a:ln>
                  <a:noFill/>
                </a:ln>
                <a:solidFill>
                  <a:schemeClr val="bg1"/>
                </a:solidFill>
                <a:effectLst/>
                <a:uLnTx/>
                <a:uFillTx/>
                <a:latin typeface="隶书" pitchFamily="49" charset="-122"/>
                <a:ea typeface="隶书" pitchFamily="49" charset="-122"/>
                <a:cs typeface="+mn-cs"/>
              </a:rPr>
              <a:t>工作流程展示</a:t>
            </a:r>
            <a:endParaRPr kumimoji="0" lang="zh-CN" altLang="en-US" sz="3600" b="1" i="0" u="none" strike="noStrike" kern="0" cap="none" spc="0" normalizeH="0" baseline="0" noProof="0" dirty="0">
              <a:ln>
                <a:noFill/>
              </a:ln>
              <a:solidFill>
                <a:schemeClr val="bg1"/>
              </a:solidFill>
              <a:effectLst/>
              <a:uLnTx/>
              <a:uFillTx/>
              <a:latin typeface="隶书" pitchFamily="49" charset="-122"/>
              <a:ea typeface="隶书" pitchFamily="49" charset="-122"/>
              <a:cs typeface="+mn-cs"/>
            </a:endParaRPr>
          </a:p>
        </p:txBody>
      </p:sp>
      <p:graphicFrame>
        <p:nvGraphicFramePr>
          <p:cNvPr id="6" name="图示 5"/>
          <p:cNvGraphicFramePr/>
          <p:nvPr/>
        </p:nvGraphicFramePr>
        <p:xfrm>
          <a:off x="214282" y="1357298"/>
          <a:ext cx="8143932"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42910" y="3429000"/>
            <a:ext cx="7772400" cy="1362075"/>
          </a:xfrm>
        </p:spPr>
        <p:txBody>
          <a:bodyPr/>
          <a:lstStyle/>
          <a:p>
            <a:pPr algn="r"/>
            <a:r>
              <a:rPr lang="en-US" altLang="zh-CN" sz="3200" dirty="0" smtClean="0">
                <a:solidFill>
                  <a:srgbClr val="FF0000"/>
                </a:solidFill>
              </a:rPr>
              <a:t>--</a:t>
            </a:r>
            <a:r>
              <a:rPr lang="zh-CN" altLang="en-US" sz="3200" dirty="0" smtClean="0">
                <a:solidFill>
                  <a:srgbClr val="FF0000"/>
                </a:solidFill>
              </a:rPr>
              <a:t>供应商</a:t>
            </a:r>
            <a:endParaRPr lang="zh-CN" altLang="en-US" sz="3200" dirty="0">
              <a:solidFill>
                <a:srgbClr val="FF0000"/>
              </a:solidFill>
            </a:endParaRPr>
          </a:p>
        </p:txBody>
      </p:sp>
      <p:sp>
        <p:nvSpPr>
          <p:cNvPr id="5" name="文本占位符 4"/>
          <p:cNvSpPr>
            <a:spLocks noGrp="1"/>
          </p:cNvSpPr>
          <p:nvPr>
            <p:ph type="body" idx="1"/>
          </p:nvPr>
        </p:nvSpPr>
        <p:spPr>
          <a:xfrm>
            <a:off x="785786" y="2500306"/>
            <a:ext cx="7772400" cy="763586"/>
          </a:xfrm>
        </p:spPr>
        <p:txBody>
          <a:bodyPr/>
          <a:lstStyle/>
          <a:p>
            <a:r>
              <a:rPr lang="zh-CN" altLang="en-US" sz="3600" dirty="0" smtClean="0">
                <a:latin typeface="隶书" pitchFamily="49" charset="-122"/>
                <a:ea typeface="隶书" pitchFamily="49" charset="-122"/>
              </a:rPr>
              <a:t>各岗位需要做的工作及相关操作说明</a:t>
            </a:r>
            <a:endParaRPr lang="zh-CN" altLang="en-US" sz="3600" dirty="0">
              <a:latin typeface="隶书" pitchFamily="49" charset="-122"/>
              <a:ea typeface="隶书" pitchFamily="49"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28596" y="1214422"/>
            <a:ext cx="8229600" cy="4953000"/>
          </a:xfrm>
        </p:spPr>
        <p:txBody>
          <a:bodyPr/>
          <a:lstStyle/>
          <a:p>
            <a:pPr>
              <a:lnSpc>
                <a:spcPct val="130000"/>
              </a:lnSpc>
            </a:pPr>
            <a:r>
              <a:rPr lang="en-US" altLang="zh-CN" dirty="0" smtClean="0"/>
              <a:t>1.</a:t>
            </a:r>
            <a:r>
              <a:rPr lang="zh-CN" altLang="en-US" dirty="0" smtClean="0"/>
              <a:t>有意参加投标竞争的必须先提交相关资料，申请成为威建集团合格供应商。</a:t>
            </a:r>
            <a:endParaRPr lang="en-US" altLang="zh-CN" dirty="0" smtClean="0"/>
          </a:p>
          <a:p>
            <a:pPr>
              <a:lnSpc>
                <a:spcPct val="130000"/>
              </a:lnSpc>
            </a:pPr>
            <a:r>
              <a:rPr lang="en-US" altLang="zh-CN" dirty="0" smtClean="0"/>
              <a:t>2.</a:t>
            </a:r>
            <a:r>
              <a:rPr lang="zh-CN" altLang="en-US" dirty="0" smtClean="0"/>
              <a:t>接收系统平台推送的账号及密码信息短信，并及时更改密码。</a:t>
            </a:r>
            <a:endParaRPr lang="en-US" altLang="zh-CN" dirty="0" smtClean="0"/>
          </a:p>
          <a:p>
            <a:pPr>
              <a:lnSpc>
                <a:spcPct val="130000"/>
              </a:lnSpc>
            </a:pPr>
            <a:r>
              <a:rPr lang="en-US" altLang="zh-CN" dirty="0" smtClean="0"/>
              <a:t>3.</a:t>
            </a:r>
            <a:r>
              <a:rPr lang="zh-CN" altLang="en-US" dirty="0" smtClean="0"/>
              <a:t>及时关注威建集团微信企业号。</a:t>
            </a:r>
            <a:endParaRPr lang="en-US" altLang="zh-CN" dirty="0" smtClean="0"/>
          </a:p>
          <a:p>
            <a:pPr>
              <a:lnSpc>
                <a:spcPct val="130000"/>
              </a:lnSpc>
            </a:pPr>
            <a:r>
              <a:rPr lang="en-US" altLang="zh-CN" dirty="0" smtClean="0"/>
              <a:t>4.</a:t>
            </a:r>
            <a:r>
              <a:rPr lang="zh-CN" altLang="en-US" dirty="0" smtClean="0"/>
              <a:t>在投标截止日期前对有意向，且自身符合资质要求的招标公告进行投标。</a:t>
            </a:r>
            <a:endParaRPr lang="en-US" altLang="zh-CN" dirty="0" smtClean="0"/>
          </a:p>
          <a:p>
            <a:pPr>
              <a:lnSpc>
                <a:spcPct val="130000"/>
              </a:lnSpc>
            </a:pPr>
            <a:r>
              <a:rPr lang="en-US" altLang="zh-CN" dirty="0" smtClean="0"/>
              <a:t>5.</a:t>
            </a:r>
            <a:r>
              <a:rPr lang="zh-CN" altLang="en-US" dirty="0" smtClean="0"/>
              <a:t>只有同意招标公告中的投标承诺才能进行投标。</a:t>
            </a:r>
            <a:endParaRPr lang="zh-CN" altLang="en-US" dirty="0"/>
          </a:p>
        </p:txBody>
      </p:sp>
      <p:sp>
        <p:nvSpPr>
          <p:cNvPr id="4" name="标题 3"/>
          <p:cNvSpPr txBox="1">
            <a:spLocks/>
          </p:cNvSpPr>
          <p:nvPr/>
        </p:nvSpPr>
        <p:spPr bwMode="white">
          <a:xfrm>
            <a:off x="214282" y="285728"/>
            <a:ext cx="8686800" cy="563562"/>
          </a:xfrm>
          <a:prstGeom prst="rect">
            <a:avLst/>
          </a:prstGeom>
          <a:ln w="38100" cap="flat" cmpd="sng" algn="ctr">
            <a:solidFill>
              <a:schemeClr val="lt1"/>
            </a:solidFill>
            <a:prstDash val="solid"/>
            <a:miter lim="800000"/>
            <a:headEnd/>
            <a:tailEnd/>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0" cap="none" spc="0" normalizeH="0" baseline="0" noProof="0" dirty="0" smtClean="0">
                <a:ln>
                  <a:noFill/>
                </a:ln>
                <a:solidFill>
                  <a:schemeClr val="bg1"/>
                </a:solidFill>
                <a:effectLst/>
                <a:uLnTx/>
                <a:uFillTx/>
                <a:latin typeface="隶书" pitchFamily="49" charset="-122"/>
                <a:ea typeface="隶书" pitchFamily="49" charset="-122"/>
                <a:cs typeface="+mn-cs"/>
              </a:rPr>
              <a:t>6.</a:t>
            </a:r>
            <a:r>
              <a:rPr kumimoji="0" lang="zh-CN" altLang="en-US" sz="2800" b="1" i="0" u="none" strike="noStrike" kern="0" cap="none" spc="0" normalizeH="0" baseline="0" noProof="0" dirty="0" smtClean="0">
                <a:ln>
                  <a:noFill/>
                </a:ln>
                <a:solidFill>
                  <a:schemeClr val="bg1"/>
                </a:solidFill>
                <a:effectLst/>
                <a:uLnTx/>
                <a:uFillTx/>
                <a:latin typeface="隶书" pitchFamily="49" charset="-122"/>
                <a:ea typeface="隶书" pitchFamily="49" charset="-122"/>
                <a:cs typeface="+mn-cs"/>
              </a:rPr>
              <a:t>各岗位需要做的工作</a:t>
            </a:r>
            <a:r>
              <a:rPr kumimoji="0" lang="en-US" altLang="zh-CN" sz="2800" b="1" i="0" u="none" strike="noStrike" kern="0" cap="none" spc="0" normalizeH="0" baseline="0" noProof="0" dirty="0" smtClean="0">
                <a:ln>
                  <a:noFill/>
                </a:ln>
                <a:solidFill>
                  <a:schemeClr val="bg1"/>
                </a:solidFill>
                <a:effectLst/>
                <a:uLnTx/>
                <a:uFillTx/>
                <a:latin typeface="隶书" pitchFamily="49" charset="-122"/>
                <a:ea typeface="隶书" pitchFamily="49" charset="-122"/>
                <a:cs typeface="+mn-cs"/>
              </a:rPr>
              <a:t>-</a:t>
            </a:r>
            <a:r>
              <a:rPr kumimoji="0" lang="zh-CN" altLang="en-US" sz="2800" b="1" i="0" u="none" strike="noStrike" kern="0" cap="none" spc="0" normalizeH="0" baseline="0" noProof="0" dirty="0" smtClean="0">
                <a:ln>
                  <a:noFill/>
                </a:ln>
                <a:solidFill>
                  <a:schemeClr val="bg1"/>
                </a:solidFill>
                <a:effectLst/>
                <a:uLnTx/>
                <a:uFillTx/>
                <a:latin typeface="隶书" pitchFamily="49" charset="-122"/>
                <a:ea typeface="隶书" pitchFamily="49" charset="-122"/>
                <a:cs typeface="+mn-cs"/>
              </a:rPr>
              <a:t>供应商</a:t>
            </a:r>
            <a:endParaRPr kumimoji="0" lang="zh-CN" altLang="en-US" sz="3600" b="1" i="0" u="none" strike="noStrike" kern="0" cap="none" spc="0" normalizeH="0" baseline="0" noProof="0" dirty="0">
              <a:ln>
                <a:noFill/>
              </a:ln>
              <a:solidFill>
                <a:schemeClr val="bg1"/>
              </a:solidFill>
              <a:effectLst/>
              <a:uLnTx/>
              <a:uFillTx/>
              <a:latin typeface="隶书" pitchFamily="49" charset="-122"/>
              <a:ea typeface="隶书" pitchFamily="49" charset="-122"/>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具体操作指南：</a:t>
            </a:r>
            <a:endParaRPr lang="en-US" altLang="zh-CN" dirty="0" smtClean="0"/>
          </a:p>
          <a:p>
            <a:r>
              <a:rPr lang="en-US" altLang="zh-CN" dirty="0" smtClean="0">
                <a:solidFill>
                  <a:srgbClr val="FF0000"/>
                </a:solidFill>
              </a:rPr>
              <a:t>1.</a:t>
            </a:r>
            <a:r>
              <a:rPr lang="zh-CN" altLang="en-US" dirty="0" smtClean="0">
                <a:solidFill>
                  <a:srgbClr val="FF0000"/>
                </a:solidFill>
              </a:rPr>
              <a:t>如何成为威建集团合格供应商</a:t>
            </a:r>
            <a:endParaRPr lang="en-US" altLang="zh-CN" dirty="0" smtClean="0">
              <a:solidFill>
                <a:srgbClr val="FF0000"/>
              </a:solidFill>
            </a:endParaRPr>
          </a:p>
          <a:p>
            <a:r>
              <a:rPr lang="zh-CN" altLang="en-US" sz="2400" dirty="0" smtClean="0"/>
              <a:t>分包商联系欲发生业务往来的项目部或者分公司，由他们在综合项目管理系统中提出合格供应商申请，并将相关资料提交给项目部或者分公司。</a:t>
            </a:r>
            <a:r>
              <a:rPr lang="zh-CN" altLang="en-US" sz="2400" dirty="0" smtClean="0"/>
              <a:t>如果未收到用户短信或者无法关注微信企业号，这种情况是因为供应商在威建集团合格供应商库中的联系方式有问题，出现这种问题请联系公司对应业务部室。</a:t>
            </a:r>
            <a:endParaRPr lang="en-US" altLang="zh-CN" sz="2400" dirty="0" smtClean="0"/>
          </a:p>
          <a:p>
            <a:r>
              <a:rPr lang="zh-CN" altLang="en-US" sz="2400" dirty="0" smtClean="0"/>
              <a:t>对应模块集团公司负责人</a:t>
            </a:r>
            <a:endParaRPr lang="en-US" altLang="zh-CN" sz="2400" dirty="0" smtClean="0"/>
          </a:p>
          <a:p>
            <a:r>
              <a:rPr lang="zh-CN" altLang="en-US" sz="2400" dirty="0" smtClean="0"/>
              <a:t>专业分包商：经营发展部 </a:t>
            </a:r>
            <a:r>
              <a:rPr lang="en-US" altLang="zh-CN" sz="2400" dirty="0" smtClean="0"/>
              <a:t>5231506 </a:t>
            </a:r>
            <a:r>
              <a:rPr lang="zh-CN" altLang="en-US" sz="2400" dirty="0" smtClean="0"/>
              <a:t>姜工</a:t>
            </a:r>
            <a:endParaRPr lang="en-US" altLang="zh-CN" sz="2400" dirty="0" smtClean="0"/>
          </a:p>
          <a:p>
            <a:r>
              <a:rPr lang="zh-CN" altLang="en-US" sz="2400" dirty="0" smtClean="0"/>
              <a:t>劳务分包商：人力资源部 </a:t>
            </a:r>
            <a:r>
              <a:rPr lang="en-US" altLang="zh-CN" sz="2400" dirty="0" smtClean="0"/>
              <a:t>5275956 </a:t>
            </a:r>
            <a:r>
              <a:rPr lang="zh-CN" altLang="en-US" sz="2400" dirty="0" smtClean="0"/>
              <a:t>张工</a:t>
            </a:r>
            <a:endParaRPr lang="en-US" altLang="zh-CN" sz="2400" dirty="0" smtClean="0"/>
          </a:p>
          <a:p>
            <a:r>
              <a:rPr lang="zh-CN" altLang="en-US" sz="2400" dirty="0" smtClean="0"/>
              <a:t>材料供应商：设备物资部 </a:t>
            </a:r>
            <a:r>
              <a:rPr lang="en-US" altLang="zh-CN" sz="2400" dirty="0" smtClean="0"/>
              <a:t>5233085 </a:t>
            </a:r>
            <a:r>
              <a:rPr lang="zh-CN" altLang="en-US" sz="2400" dirty="0" smtClean="0"/>
              <a:t>王工</a:t>
            </a:r>
            <a:endParaRPr lang="en-US" altLang="zh-CN" sz="2400" dirty="0" smtClean="0"/>
          </a:p>
          <a:p>
            <a:endParaRPr lang="zh-CN" alt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371600"/>
            <a:ext cx="8229600" cy="3128970"/>
          </a:xfrm>
        </p:spPr>
        <p:txBody>
          <a:bodyPr/>
          <a:lstStyle/>
          <a:p>
            <a:r>
              <a:rPr lang="en-US" altLang="zh-CN" sz="2400" dirty="0" smtClean="0">
                <a:solidFill>
                  <a:srgbClr val="FF0000"/>
                </a:solidFill>
              </a:rPr>
              <a:t>2.</a:t>
            </a:r>
            <a:r>
              <a:rPr lang="zh-CN" altLang="en-US" sz="2400" dirty="0" smtClean="0">
                <a:solidFill>
                  <a:srgbClr val="FF0000"/>
                </a:solidFill>
              </a:rPr>
              <a:t>如何登陆外部电商网站</a:t>
            </a:r>
            <a:endParaRPr lang="en-US" altLang="zh-CN" sz="2400" dirty="0" smtClean="0">
              <a:solidFill>
                <a:srgbClr val="FF0000"/>
              </a:solidFill>
            </a:endParaRPr>
          </a:p>
          <a:p>
            <a:r>
              <a:rPr lang="zh-CN" altLang="en-US" sz="2400" dirty="0" smtClean="0"/>
              <a:t>两种登陆方式登陆外部电商网站：</a:t>
            </a:r>
            <a:endParaRPr lang="en-US" altLang="zh-CN" sz="2400" dirty="0" smtClean="0"/>
          </a:p>
          <a:p>
            <a:r>
              <a:rPr lang="zh-CN" altLang="en-US" sz="2400" dirty="0" smtClean="0"/>
              <a:t>（</a:t>
            </a:r>
            <a:r>
              <a:rPr lang="en-US" altLang="zh-CN" sz="2400" dirty="0" smtClean="0"/>
              <a:t>1</a:t>
            </a:r>
            <a:r>
              <a:rPr lang="zh-CN" altLang="en-US" sz="2400" dirty="0" smtClean="0"/>
              <a:t>）用手机短信收到的账号和密码可以登陆外部电商网站。</a:t>
            </a:r>
            <a:r>
              <a:rPr lang="en-US" altLang="zh-CN" sz="2400" dirty="0" smtClean="0"/>
              <a:t> </a:t>
            </a:r>
            <a:r>
              <a:rPr lang="en-US" altLang="zh-CN" sz="2400" dirty="0" smtClean="0">
                <a:hlinkClick r:id="rId2"/>
              </a:rPr>
              <a:t>http://zc.whbuilding.com:8899</a:t>
            </a:r>
            <a:endParaRPr lang="en-US" altLang="zh-CN" sz="2400" dirty="0" smtClean="0"/>
          </a:p>
          <a:p>
            <a:r>
              <a:rPr lang="zh-CN" altLang="en-US" sz="2400" dirty="0" smtClean="0"/>
              <a:t>（</a:t>
            </a:r>
            <a:r>
              <a:rPr lang="en-US" altLang="zh-CN" sz="2400" dirty="0" smtClean="0"/>
              <a:t>2</a:t>
            </a:r>
            <a:r>
              <a:rPr lang="zh-CN" altLang="en-US" sz="2400" dirty="0" smtClean="0"/>
              <a:t>）用企业名称的全称（一定要与营业执照的名称相同）</a:t>
            </a:r>
            <a:r>
              <a:rPr lang="en-US" altLang="zh-CN" sz="2400" dirty="0" smtClean="0"/>
              <a:t>+</a:t>
            </a:r>
            <a:r>
              <a:rPr lang="zh-CN" altLang="en-US" sz="2400" dirty="0" smtClean="0"/>
              <a:t>密码</a:t>
            </a:r>
            <a:endParaRPr lang="zh-CN" altLang="en-US" sz="2400" dirty="0"/>
          </a:p>
        </p:txBody>
      </p:sp>
      <p:pic>
        <p:nvPicPr>
          <p:cNvPr id="5123" name="Picture 3"/>
          <p:cNvPicPr>
            <a:picLocks noChangeAspect="1" noChangeArrowheads="1"/>
          </p:cNvPicPr>
          <p:nvPr/>
        </p:nvPicPr>
        <p:blipFill>
          <a:blip r:embed="rId3"/>
          <a:srcRect/>
          <a:stretch>
            <a:fillRect/>
          </a:stretch>
        </p:blipFill>
        <p:spPr bwMode="auto">
          <a:xfrm>
            <a:off x="4786314" y="4429132"/>
            <a:ext cx="3480469" cy="1928826"/>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714348" y="4392772"/>
            <a:ext cx="3214710" cy="196518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28596" y="1214422"/>
            <a:ext cx="8229600" cy="2414590"/>
          </a:xfrm>
        </p:spPr>
        <p:txBody>
          <a:bodyPr/>
          <a:lstStyle/>
          <a:p>
            <a:pPr>
              <a:lnSpc>
                <a:spcPct val="150000"/>
              </a:lnSpc>
            </a:pPr>
            <a:r>
              <a:rPr lang="en-US" altLang="zh-CN" sz="2400" dirty="0" smtClean="0">
                <a:solidFill>
                  <a:srgbClr val="FF0000"/>
                </a:solidFill>
              </a:rPr>
              <a:t>2.</a:t>
            </a:r>
            <a:r>
              <a:rPr lang="zh-CN" altLang="en-US" sz="2400" dirty="0" smtClean="0">
                <a:solidFill>
                  <a:srgbClr val="FF0000"/>
                </a:solidFill>
              </a:rPr>
              <a:t>如何更改密码及相关信息</a:t>
            </a:r>
            <a:endParaRPr lang="en-US" altLang="zh-CN" sz="2400" dirty="0" smtClean="0">
              <a:solidFill>
                <a:srgbClr val="FF0000"/>
              </a:solidFill>
            </a:endParaRPr>
          </a:p>
          <a:p>
            <a:pPr>
              <a:lnSpc>
                <a:spcPct val="150000"/>
              </a:lnSpc>
            </a:pPr>
            <a:r>
              <a:rPr lang="zh-CN" altLang="en-US" sz="2400" dirty="0" smtClean="0"/>
              <a:t>登陆成功后点击进入用户中心按钮即可进入用户管理界面</a:t>
            </a:r>
            <a:r>
              <a:rPr lang="zh-CN" altLang="en-US" sz="2400" dirty="0" smtClean="0"/>
              <a:t>，以劳务分包为例，其中</a:t>
            </a:r>
            <a:r>
              <a:rPr lang="zh-CN" altLang="en-US" sz="2400" dirty="0" smtClean="0"/>
              <a:t>包含劳务分包和个人信息两个界面。劳务分包界面是用来查看企业是否有被邀请投标的情况，及相关信息。个人信息中可以修改密码。</a:t>
            </a:r>
            <a:endParaRPr lang="zh-CN" altLang="en-US" sz="2400" dirty="0"/>
          </a:p>
        </p:txBody>
      </p:sp>
      <p:pic>
        <p:nvPicPr>
          <p:cNvPr id="6146" name="Picture 2"/>
          <p:cNvPicPr>
            <a:picLocks noChangeAspect="1" noChangeArrowheads="1"/>
          </p:cNvPicPr>
          <p:nvPr/>
        </p:nvPicPr>
        <p:blipFill>
          <a:blip r:embed="rId2"/>
          <a:srcRect/>
          <a:stretch>
            <a:fillRect/>
          </a:stretch>
        </p:blipFill>
        <p:spPr bwMode="auto">
          <a:xfrm>
            <a:off x="285720" y="4170375"/>
            <a:ext cx="2255837" cy="1044575"/>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2786050" y="4286256"/>
            <a:ext cx="2156155" cy="1071570"/>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5357818" y="4129441"/>
            <a:ext cx="1571636" cy="1514137"/>
          </a:xfrm>
          <a:prstGeom prst="rect">
            <a:avLst/>
          </a:prstGeom>
          <a:noFill/>
          <a:ln w="9525">
            <a:noFill/>
            <a:miter lim="800000"/>
            <a:headEnd/>
            <a:tailEnd/>
          </a:ln>
          <a:effectLst/>
        </p:spPr>
      </p:pic>
      <p:pic>
        <p:nvPicPr>
          <p:cNvPr id="6149" name="Picture 5"/>
          <p:cNvPicPr>
            <a:picLocks noChangeAspect="1" noChangeArrowheads="1"/>
          </p:cNvPicPr>
          <p:nvPr/>
        </p:nvPicPr>
        <p:blipFill>
          <a:blip r:embed="rId5"/>
          <a:srcRect/>
          <a:stretch>
            <a:fillRect/>
          </a:stretch>
        </p:blipFill>
        <p:spPr bwMode="auto">
          <a:xfrm>
            <a:off x="7500958" y="4091002"/>
            <a:ext cx="1524000" cy="1409700"/>
          </a:xfrm>
          <a:prstGeom prst="rect">
            <a:avLst/>
          </a:prstGeom>
          <a:noFill/>
          <a:ln w="9525">
            <a:noFill/>
            <a:miter lim="800000"/>
            <a:headEnd/>
            <a:tailEnd/>
          </a:ln>
          <a:effectLst/>
        </p:spPr>
      </p:pic>
      <p:sp>
        <p:nvSpPr>
          <p:cNvPr id="8" name="右箭头 7"/>
          <p:cNvSpPr/>
          <p:nvPr/>
        </p:nvSpPr>
        <p:spPr>
          <a:xfrm>
            <a:off x="2643174" y="4714884"/>
            <a:ext cx="214314"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a:off x="5072066" y="4714884"/>
            <a:ext cx="214314"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右箭头 9"/>
          <p:cNvSpPr/>
          <p:nvPr/>
        </p:nvSpPr>
        <p:spPr>
          <a:xfrm>
            <a:off x="7215206" y="4714884"/>
            <a:ext cx="214314"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357158" y="1142984"/>
            <a:ext cx="8229600" cy="2843218"/>
          </a:xfrm>
        </p:spPr>
        <p:txBody>
          <a:bodyPr/>
          <a:lstStyle/>
          <a:p>
            <a:r>
              <a:rPr lang="en-US" altLang="zh-CN" dirty="0" smtClean="0">
                <a:solidFill>
                  <a:srgbClr val="FF0000"/>
                </a:solidFill>
              </a:rPr>
              <a:t>3.</a:t>
            </a:r>
            <a:r>
              <a:rPr lang="zh-CN" altLang="en-US" dirty="0" smtClean="0">
                <a:solidFill>
                  <a:srgbClr val="FF0000"/>
                </a:solidFill>
              </a:rPr>
              <a:t>如何收到招标提醒：</a:t>
            </a:r>
            <a:endParaRPr lang="en-US" altLang="zh-CN" dirty="0" smtClean="0">
              <a:solidFill>
                <a:srgbClr val="FF0000"/>
              </a:solidFill>
            </a:endParaRPr>
          </a:p>
          <a:p>
            <a:pPr>
              <a:lnSpc>
                <a:spcPct val="150000"/>
              </a:lnSpc>
            </a:pPr>
            <a:r>
              <a:rPr lang="zh-CN" altLang="en-US" sz="2400" dirty="0" smtClean="0"/>
              <a:t>方式一微信企业号提醒</a:t>
            </a:r>
            <a:endParaRPr lang="en-US" altLang="zh-CN" sz="2400" dirty="0" smtClean="0"/>
          </a:p>
          <a:p>
            <a:pPr>
              <a:lnSpc>
                <a:spcPct val="150000"/>
              </a:lnSpc>
            </a:pPr>
            <a:r>
              <a:rPr lang="zh-CN" altLang="en-US" sz="2400" dirty="0" smtClean="0"/>
              <a:t>供应商需要关注威建集团微信企业号，关注完成后就可以收到微信企业号发布的招标信息提醒。公开招标</a:t>
            </a:r>
            <a:r>
              <a:rPr lang="en-US" altLang="zh-CN" sz="2400" dirty="0" smtClean="0"/>
              <a:t>+</a:t>
            </a:r>
            <a:r>
              <a:rPr lang="zh-CN" altLang="en-US" sz="2400" dirty="0" smtClean="0"/>
              <a:t>被邀请的邀请招标。二维码在威建集团外部电商网站上有。</a:t>
            </a:r>
            <a:endParaRPr lang="zh-CN" altLang="en-US" sz="2400" dirty="0"/>
          </a:p>
        </p:txBody>
      </p:sp>
      <p:pic>
        <p:nvPicPr>
          <p:cNvPr id="7170" name="Picture 2"/>
          <p:cNvPicPr>
            <a:picLocks noChangeAspect="1" noChangeArrowheads="1"/>
          </p:cNvPicPr>
          <p:nvPr/>
        </p:nvPicPr>
        <p:blipFill>
          <a:blip r:embed="rId2"/>
          <a:srcRect/>
          <a:stretch>
            <a:fillRect/>
          </a:stretch>
        </p:blipFill>
        <p:spPr bwMode="auto">
          <a:xfrm>
            <a:off x="857224" y="4000504"/>
            <a:ext cx="2081213" cy="2103437"/>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4429124" y="3929066"/>
            <a:ext cx="3537746" cy="226893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cdb2004c012l">
  <a:themeElements>
    <a:clrScheme name="cdb2004c012l 1">
      <a:dk1>
        <a:srgbClr val="2B166E"/>
      </a:dk1>
      <a:lt1>
        <a:srgbClr val="FFFFFF"/>
      </a:lt1>
      <a:dk2>
        <a:srgbClr val="336699"/>
      </a:dk2>
      <a:lt2>
        <a:srgbClr val="C0C0C0"/>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fontScheme name="cdb2004c012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db2004c012l 1">
        <a:dk1>
          <a:srgbClr val="2B166E"/>
        </a:dk1>
        <a:lt1>
          <a:srgbClr val="FFFFFF"/>
        </a:lt1>
        <a:dk2>
          <a:srgbClr val="336699"/>
        </a:dk2>
        <a:lt2>
          <a:srgbClr val="C0C0C0"/>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clrMap bg1="lt1" tx1="dk1" bg2="lt2" tx2="dk2" accent1="accent1" accent2="accent2" accent3="accent3" accent4="accent4" accent5="accent5" accent6="accent6" hlink="hlink" folHlink="folHlink"/>
    </a:extraClrScheme>
    <a:extraClrScheme>
      <a:clrScheme name="cdb2004c012l 2">
        <a:dk1>
          <a:srgbClr val="1D528D"/>
        </a:dk1>
        <a:lt1>
          <a:srgbClr val="FFFFFF"/>
        </a:lt1>
        <a:dk2>
          <a:srgbClr val="000000"/>
        </a:dk2>
        <a:lt2>
          <a:srgbClr val="C0C0C0"/>
        </a:lt2>
        <a:accent1>
          <a:srgbClr val="2CA3C8"/>
        </a:accent1>
        <a:accent2>
          <a:srgbClr val="FF9900"/>
        </a:accent2>
        <a:accent3>
          <a:srgbClr val="FFFFFF"/>
        </a:accent3>
        <a:accent4>
          <a:srgbClr val="174578"/>
        </a:accent4>
        <a:accent5>
          <a:srgbClr val="ACCEE0"/>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12l 3">
        <a:dk1>
          <a:srgbClr val="666633"/>
        </a:dk1>
        <a:lt1>
          <a:srgbClr val="FFFFFF"/>
        </a:lt1>
        <a:dk2>
          <a:srgbClr val="000000"/>
        </a:dk2>
        <a:lt2>
          <a:srgbClr val="D1C68D"/>
        </a:lt2>
        <a:accent1>
          <a:srgbClr val="C86C62"/>
        </a:accent1>
        <a:accent2>
          <a:srgbClr val="C78DD7"/>
        </a:accent2>
        <a:accent3>
          <a:srgbClr val="FFFFFF"/>
        </a:accent3>
        <a:accent4>
          <a:srgbClr val="56562A"/>
        </a:accent4>
        <a:accent5>
          <a:srgbClr val="E0BAB7"/>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cdb2004c012l</Template>
  <TotalTime>1692</TotalTime>
  <Words>875</Words>
  <Application>Microsoft PowerPoint</Application>
  <PresentationFormat>全屏显示(4:3)</PresentationFormat>
  <Paragraphs>61</Paragraphs>
  <Slides>16</Slides>
  <Notes>1</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16</vt:i4>
      </vt:variant>
    </vt:vector>
  </HeadingPairs>
  <TitlesOfParts>
    <vt:vector size="18" baseType="lpstr">
      <vt:lpstr>cdb2004c012l</vt:lpstr>
      <vt:lpstr>Image</vt:lpstr>
      <vt:lpstr>幻灯片 1</vt:lpstr>
      <vt:lpstr>1.招采平台是什么？</vt:lpstr>
      <vt:lpstr>幻灯片 3</vt:lpstr>
      <vt:lpstr>--供应商</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vector>
  </TitlesOfParts>
  <Company>个人</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毛修华</dc:creator>
  <cp:lastModifiedBy>lenovo</cp:lastModifiedBy>
  <cp:revision>309</cp:revision>
  <dcterms:created xsi:type="dcterms:W3CDTF">2008-05-08T01:51:57Z</dcterms:created>
  <dcterms:modified xsi:type="dcterms:W3CDTF">2016-08-01T02:47:37Z</dcterms:modified>
</cp:coreProperties>
</file>